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BFDAFB7-1144-48ED-8338-2988023D6AC5}"/>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391BD1D1-67AB-4A58-9BA3-88FB442F610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48E3F43F-E7E3-4DC4-A1C2-08118C92536A}"/>
              </a:ext>
            </a:extLst>
          </p:cNvPr>
          <p:cNvSpPr>
            <a:spLocks noGrp="1"/>
          </p:cNvSpPr>
          <p:nvPr>
            <p:ph type="dt" sz="half" idx="10"/>
          </p:nvPr>
        </p:nvSpPr>
        <p:spPr/>
        <p:txBody>
          <a:bodyPr/>
          <a:lstStyle/>
          <a:p>
            <a:fld id="{0DE28C88-B24C-4D99-B713-142880B96B47}" type="datetimeFigureOut">
              <a:rPr lang="fr-FR" smtClean="0"/>
              <a:t>02/01/2022</a:t>
            </a:fld>
            <a:endParaRPr lang="fr-FR" dirty="0"/>
          </a:p>
        </p:txBody>
      </p:sp>
      <p:sp>
        <p:nvSpPr>
          <p:cNvPr id="5" name="Espace réservé du pied de page 4">
            <a:extLst>
              <a:ext uri="{FF2B5EF4-FFF2-40B4-BE49-F238E27FC236}">
                <a16:creationId xmlns:a16="http://schemas.microsoft.com/office/drawing/2014/main" id="{C4444F8E-4743-4E4F-8AE3-84E67F70F68F}"/>
              </a:ext>
            </a:extLst>
          </p:cNvPr>
          <p:cNvSpPr>
            <a:spLocks noGrp="1"/>
          </p:cNvSpPr>
          <p:nvPr>
            <p:ph type="ftr" sz="quarter" idx="11"/>
          </p:nvPr>
        </p:nvSpPr>
        <p:spPr/>
        <p:txBody>
          <a:bodyPr/>
          <a:lstStyle/>
          <a:p>
            <a:endParaRPr lang="fr-FR" dirty="0"/>
          </a:p>
        </p:txBody>
      </p:sp>
      <p:sp>
        <p:nvSpPr>
          <p:cNvPr id="6" name="Espace réservé du numéro de diapositive 5">
            <a:extLst>
              <a:ext uri="{FF2B5EF4-FFF2-40B4-BE49-F238E27FC236}">
                <a16:creationId xmlns:a16="http://schemas.microsoft.com/office/drawing/2014/main" id="{1C4CA48D-A81B-4510-A940-3C14AE43E104}"/>
              </a:ext>
            </a:extLst>
          </p:cNvPr>
          <p:cNvSpPr>
            <a:spLocks noGrp="1"/>
          </p:cNvSpPr>
          <p:nvPr>
            <p:ph type="sldNum" sz="quarter" idx="12"/>
          </p:nvPr>
        </p:nvSpPr>
        <p:spPr/>
        <p:txBody>
          <a:bodyPr/>
          <a:lstStyle/>
          <a:p>
            <a:fld id="{B5B524AB-E847-4F44-84F1-2684A993F5A3}" type="slidenum">
              <a:rPr lang="fr-FR" smtClean="0"/>
              <a:t>‹N°›</a:t>
            </a:fld>
            <a:endParaRPr lang="fr-FR" dirty="0"/>
          </a:p>
        </p:txBody>
      </p:sp>
    </p:spTree>
    <p:extLst>
      <p:ext uri="{BB962C8B-B14F-4D97-AF65-F5344CB8AC3E}">
        <p14:creationId xmlns:p14="http://schemas.microsoft.com/office/powerpoint/2010/main" val="25813422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F6BAA48-D7D7-4F5D-A233-64B72CBDC130}"/>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35916B74-E221-4B16-A8DA-56CDADFA9C0A}"/>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7B1C5DB7-4363-47BA-A9AF-4B783C7B169D}"/>
              </a:ext>
            </a:extLst>
          </p:cNvPr>
          <p:cNvSpPr>
            <a:spLocks noGrp="1"/>
          </p:cNvSpPr>
          <p:nvPr>
            <p:ph type="dt" sz="half" idx="10"/>
          </p:nvPr>
        </p:nvSpPr>
        <p:spPr/>
        <p:txBody>
          <a:bodyPr/>
          <a:lstStyle/>
          <a:p>
            <a:fld id="{0DE28C88-B24C-4D99-B713-142880B96B47}" type="datetimeFigureOut">
              <a:rPr lang="fr-FR" smtClean="0"/>
              <a:t>02/01/2022</a:t>
            </a:fld>
            <a:endParaRPr lang="fr-FR" dirty="0"/>
          </a:p>
        </p:txBody>
      </p:sp>
      <p:sp>
        <p:nvSpPr>
          <p:cNvPr id="5" name="Espace réservé du pied de page 4">
            <a:extLst>
              <a:ext uri="{FF2B5EF4-FFF2-40B4-BE49-F238E27FC236}">
                <a16:creationId xmlns:a16="http://schemas.microsoft.com/office/drawing/2014/main" id="{DF6C331F-0484-4D0B-883A-555A415DF7AD}"/>
              </a:ext>
            </a:extLst>
          </p:cNvPr>
          <p:cNvSpPr>
            <a:spLocks noGrp="1"/>
          </p:cNvSpPr>
          <p:nvPr>
            <p:ph type="ftr" sz="quarter" idx="11"/>
          </p:nvPr>
        </p:nvSpPr>
        <p:spPr/>
        <p:txBody>
          <a:bodyPr/>
          <a:lstStyle/>
          <a:p>
            <a:endParaRPr lang="fr-FR" dirty="0"/>
          </a:p>
        </p:txBody>
      </p:sp>
      <p:sp>
        <p:nvSpPr>
          <p:cNvPr id="6" name="Espace réservé du numéro de diapositive 5">
            <a:extLst>
              <a:ext uri="{FF2B5EF4-FFF2-40B4-BE49-F238E27FC236}">
                <a16:creationId xmlns:a16="http://schemas.microsoft.com/office/drawing/2014/main" id="{5D300177-8FFC-478B-A0AD-508D8753EECA}"/>
              </a:ext>
            </a:extLst>
          </p:cNvPr>
          <p:cNvSpPr>
            <a:spLocks noGrp="1"/>
          </p:cNvSpPr>
          <p:nvPr>
            <p:ph type="sldNum" sz="quarter" idx="12"/>
          </p:nvPr>
        </p:nvSpPr>
        <p:spPr/>
        <p:txBody>
          <a:bodyPr/>
          <a:lstStyle/>
          <a:p>
            <a:fld id="{B5B524AB-E847-4F44-84F1-2684A993F5A3}" type="slidenum">
              <a:rPr lang="fr-FR" smtClean="0"/>
              <a:t>‹N°›</a:t>
            </a:fld>
            <a:endParaRPr lang="fr-FR" dirty="0"/>
          </a:p>
        </p:txBody>
      </p:sp>
    </p:spTree>
    <p:extLst>
      <p:ext uri="{BB962C8B-B14F-4D97-AF65-F5344CB8AC3E}">
        <p14:creationId xmlns:p14="http://schemas.microsoft.com/office/powerpoint/2010/main" val="25712288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C9CF6347-D3D3-485D-8AE7-3BCDC9519990}"/>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59F263F7-2AD9-4260-8BE2-621807441ED3}"/>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CD3352FA-29CE-48CA-A9C1-EFE2C2E61038}"/>
              </a:ext>
            </a:extLst>
          </p:cNvPr>
          <p:cNvSpPr>
            <a:spLocks noGrp="1"/>
          </p:cNvSpPr>
          <p:nvPr>
            <p:ph type="dt" sz="half" idx="10"/>
          </p:nvPr>
        </p:nvSpPr>
        <p:spPr/>
        <p:txBody>
          <a:bodyPr/>
          <a:lstStyle/>
          <a:p>
            <a:fld id="{0DE28C88-B24C-4D99-B713-142880B96B47}" type="datetimeFigureOut">
              <a:rPr lang="fr-FR" smtClean="0"/>
              <a:t>02/01/2022</a:t>
            </a:fld>
            <a:endParaRPr lang="fr-FR" dirty="0"/>
          </a:p>
        </p:txBody>
      </p:sp>
      <p:sp>
        <p:nvSpPr>
          <p:cNvPr id="5" name="Espace réservé du pied de page 4">
            <a:extLst>
              <a:ext uri="{FF2B5EF4-FFF2-40B4-BE49-F238E27FC236}">
                <a16:creationId xmlns:a16="http://schemas.microsoft.com/office/drawing/2014/main" id="{76FEE6CB-1759-4682-BA13-A3D4F2FAD195}"/>
              </a:ext>
            </a:extLst>
          </p:cNvPr>
          <p:cNvSpPr>
            <a:spLocks noGrp="1"/>
          </p:cNvSpPr>
          <p:nvPr>
            <p:ph type="ftr" sz="quarter" idx="11"/>
          </p:nvPr>
        </p:nvSpPr>
        <p:spPr/>
        <p:txBody>
          <a:bodyPr/>
          <a:lstStyle/>
          <a:p>
            <a:endParaRPr lang="fr-FR" dirty="0"/>
          </a:p>
        </p:txBody>
      </p:sp>
      <p:sp>
        <p:nvSpPr>
          <p:cNvPr id="6" name="Espace réservé du numéro de diapositive 5">
            <a:extLst>
              <a:ext uri="{FF2B5EF4-FFF2-40B4-BE49-F238E27FC236}">
                <a16:creationId xmlns:a16="http://schemas.microsoft.com/office/drawing/2014/main" id="{26837E6F-8BE6-4B6E-B24E-CAC45F940CEF}"/>
              </a:ext>
            </a:extLst>
          </p:cNvPr>
          <p:cNvSpPr>
            <a:spLocks noGrp="1"/>
          </p:cNvSpPr>
          <p:nvPr>
            <p:ph type="sldNum" sz="quarter" idx="12"/>
          </p:nvPr>
        </p:nvSpPr>
        <p:spPr/>
        <p:txBody>
          <a:bodyPr/>
          <a:lstStyle/>
          <a:p>
            <a:fld id="{B5B524AB-E847-4F44-84F1-2684A993F5A3}" type="slidenum">
              <a:rPr lang="fr-FR" smtClean="0"/>
              <a:t>‹N°›</a:t>
            </a:fld>
            <a:endParaRPr lang="fr-FR" dirty="0"/>
          </a:p>
        </p:txBody>
      </p:sp>
    </p:spTree>
    <p:extLst>
      <p:ext uri="{BB962C8B-B14F-4D97-AF65-F5344CB8AC3E}">
        <p14:creationId xmlns:p14="http://schemas.microsoft.com/office/powerpoint/2010/main" val="20215248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D27A74E-83EE-43CA-BD55-8B6774BC5038}"/>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9C996BE7-3D62-4610-B577-3019D5987521}"/>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C31F5079-4180-4021-AF0A-285958871075}"/>
              </a:ext>
            </a:extLst>
          </p:cNvPr>
          <p:cNvSpPr>
            <a:spLocks noGrp="1"/>
          </p:cNvSpPr>
          <p:nvPr>
            <p:ph type="dt" sz="half" idx="10"/>
          </p:nvPr>
        </p:nvSpPr>
        <p:spPr/>
        <p:txBody>
          <a:bodyPr/>
          <a:lstStyle/>
          <a:p>
            <a:fld id="{0DE28C88-B24C-4D99-B713-142880B96B47}" type="datetimeFigureOut">
              <a:rPr lang="fr-FR" smtClean="0"/>
              <a:t>02/01/2022</a:t>
            </a:fld>
            <a:endParaRPr lang="fr-FR" dirty="0"/>
          </a:p>
        </p:txBody>
      </p:sp>
      <p:sp>
        <p:nvSpPr>
          <p:cNvPr id="5" name="Espace réservé du pied de page 4">
            <a:extLst>
              <a:ext uri="{FF2B5EF4-FFF2-40B4-BE49-F238E27FC236}">
                <a16:creationId xmlns:a16="http://schemas.microsoft.com/office/drawing/2014/main" id="{3FAAF266-BC92-4062-A6B5-F6F033B0EFAD}"/>
              </a:ext>
            </a:extLst>
          </p:cNvPr>
          <p:cNvSpPr>
            <a:spLocks noGrp="1"/>
          </p:cNvSpPr>
          <p:nvPr>
            <p:ph type="ftr" sz="quarter" idx="11"/>
          </p:nvPr>
        </p:nvSpPr>
        <p:spPr/>
        <p:txBody>
          <a:bodyPr/>
          <a:lstStyle/>
          <a:p>
            <a:endParaRPr lang="fr-FR" dirty="0"/>
          </a:p>
        </p:txBody>
      </p:sp>
      <p:sp>
        <p:nvSpPr>
          <p:cNvPr id="6" name="Espace réservé du numéro de diapositive 5">
            <a:extLst>
              <a:ext uri="{FF2B5EF4-FFF2-40B4-BE49-F238E27FC236}">
                <a16:creationId xmlns:a16="http://schemas.microsoft.com/office/drawing/2014/main" id="{4E097FDC-4826-4503-AD52-8A1AE32A00B8}"/>
              </a:ext>
            </a:extLst>
          </p:cNvPr>
          <p:cNvSpPr>
            <a:spLocks noGrp="1"/>
          </p:cNvSpPr>
          <p:nvPr>
            <p:ph type="sldNum" sz="quarter" idx="12"/>
          </p:nvPr>
        </p:nvSpPr>
        <p:spPr/>
        <p:txBody>
          <a:bodyPr/>
          <a:lstStyle/>
          <a:p>
            <a:fld id="{B5B524AB-E847-4F44-84F1-2684A993F5A3}" type="slidenum">
              <a:rPr lang="fr-FR" smtClean="0"/>
              <a:t>‹N°›</a:t>
            </a:fld>
            <a:endParaRPr lang="fr-FR" dirty="0"/>
          </a:p>
        </p:txBody>
      </p:sp>
    </p:spTree>
    <p:extLst>
      <p:ext uri="{BB962C8B-B14F-4D97-AF65-F5344CB8AC3E}">
        <p14:creationId xmlns:p14="http://schemas.microsoft.com/office/powerpoint/2010/main" val="36050560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2302535-D8E3-45A9-B102-67C7AA972C86}"/>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59F91BCE-CBDA-4B08-9BBF-FD3BA554927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54176AA4-1C14-4BFA-95F7-B7680CD71DA2}"/>
              </a:ext>
            </a:extLst>
          </p:cNvPr>
          <p:cNvSpPr>
            <a:spLocks noGrp="1"/>
          </p:cNvSpPr>
          <p:nvPr>
            <p:ph type="dt" sz="half" idx="10"/>
          </p:nvPr>
        </p:nvSpPr>
        <p:spPr/>
        <p:txBody>
          <a:bodyPr/>
          <a:lstStyle/>
          <a:p>
            <a:fld id="{0DE28C88-B24C-4D99-B713-142880B96B47}" type="datetimeFigureOut">
              <a:rPr lang="fr-FR" smtClean="0"/>
              <a:t>02/01/2022</a:t>
            </a:fld>
            <a:endParaRPr lang="fr-FR" dirty="0"/>
          </a:p>
        </p:txBody>
      </p:sp>
      <p:sp>
        <p:nvSpPr>
          <p:cNvPr id="5" name="Espace réservé du pied de page 4">
            <a:extLst>
              <a:ext uri="{FF2B5EF4-FFF2-40B4-BE49-F238E27FC236}">
                <a16:creationId xmlns:a16="http://schemas.microsoft.com/office/drawing/2014/main" id="{0D63FA45-D8E2-4223-8301-DEB949839852}"/>
              </a:ext>
            </a:extLst>
          </p:cNvPr>
          <p:cNvSpPr>
            <a:spLocks noGrp="1"/>
          </p:cNvSpPr>
          <p:nvPr>
            <p:ph type="ftr" sz="quarter" idx="11"/>
          </p:nvPr>
        </p:nvSpPr>
        <p:spPr/>
        <p:txBody>
          <a:bodyPr/>
          <a:lstStyle/>
          <a:p>
            <a:endParaRPr lang="fr-FR" dirty="0"/>
          </a:p>
        </p:txBody>
      </p:sp>
      <p:sp>
        <p:nvSpPr>
          <p:cNvPr id="6" name="Espace réservé du numéro de diapositive 5">
            <a:extLst>
              <a:ext uri="{FF2B5EF4-FFF2-40B4-BE49-F238E27FC236}">
                <a16:creationId xmlns:a16="http://schemas.microsoft.com/office/drawing/2014/main" id="{B86C4871-FAE5-4940-93E6-DF72A0F7F8FA}"/>
              </a:ext>
            </a:extLst>
          </p:cNvPr>
          <p:cNvSpPr>
            <a:spLocks noGrp="1"/>
          </p:cNvSpPr>
          <p:nvPr>
            <p:ph type="sldNum" sz="quarter" idx="12"/>
          </p:nvPr>
        </p:nvSpPr>
        <p:spPr/>
        <p:txBody>
          <a:bodyPr/>
          <a:lstStyle/>
          <a:p>
            <a:fld id="{B5B524AB-E847-4F44-84F1-2684A993F5A3}" type="slidenum">
              <a:rPr lang="fr-FR" smtClean="0"/>
              <a:t>‹N°›</a:t>
            </a:fld>
            <a:endParaRPr lang="fr-FR" dirty="0"/>
          </a:p>
        </p:txBody>
      </p:sp>
    </p:spTree>
    <p:extLst>
      <p:ext uri="{BB962C8B-B14F-4D97-AF65-F5344CB8AC3E}">
        <p14:creationId xmlns:p14="http://schemas.microsoft.com/office/powerpoint/2010/main" val="34180058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F42C3BF-3281-4A6B-9579-AE6B5616DE92}"/>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F4137EDA-A3E7-4D9C-B2D5-F3ACAEDC8667}"/>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1EEB794B-922A-41D3-849E-BD8F7C70A7F4}"/>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F6B6147F-E854-4C99-BF5C-399CB7AF9AEF}"/>
              </a:ext>
            </a:extLst>
          </p:cNvPr>
          <p:cNvSpPr>
            <a:spLocks noGrp="1"/>
          </p:cNvSpPr>
          <p:nvPr>
            <p:ph type="dt" sz="half" idx="10"/>
          </p:nvPr>
        </p:nvSpPr>
        <p:spPr/>
        <p:txBody>
          <a:bodyPr/>
          <a:lstStyle/>
          <a:p>
            <a:fld id="{0DE28C88-B24C-4D99-B713-142880B96B47}" type="datetimeFigureOut">
              <a:rPr lang="fr-FR" smtClean="0"/>
              <a:t>02/01/2022</a:t>
            </a:fld>
            <a:endParaRPr lang="fr-FR" dirty="0"/>
          </a:p>
        </p:txBody>
      </p:sp>
      <p:sp>
        <p:nvSpPr>
          <p:cNvPr id="6" name="Espace réservé du pied de page 5">
            <a:extLst>
              <a:ext uri="{FF2B5EF4-FFF2-40B4-BE49-F238E27FC236}">
                <a16:creationId xmlns:a16="http://schemas.microsoft.com/office/drawing/2014/main" id="{0C543446-64D4-40AF-A64B-691C3D48C911}"/>
              </a:ext>
            </a:extLst>
          </p:cNvPr>
          <p:cNvSpPr>
            <a:spLocks noGrp="1"/>
          </p:cNvSpPr>
          <p:nvPr>
            <p:ph type="ftr" sz="quarter" idx="11"/>
          </p:nvPr>
        </p:nvSpPr>
        <p:spPr/>
        <p:txBody>
          <a:bodyPr/>
          <a:lstStyle/>
          <a:p>
            <a:endParaRPr lang="fr-FR" dirty="0"/>
          </a:p>
        </p:txBody>
      </p:sp>
      <p:sp>
        <p:nvSpPr>
          <p:cNvPr id="7" name="Espace réservé du numéro de diapositive 6">
            <a:extLst>
              <a:ext uri="{FF2B5EF4-FFF2-40B4-BE49-F238E27FC236}">
                <a16:creationId xmlns:a16="http://schemas.microsoft.com/office/drawing/2014/main" id="{54250DCA-B0EE-46BA-8592-057F9C06E684}"/>
              </a:ext>
            </a:extLst>
          </p:cNvPr>
          <p:cNvSpPr>
            <a:spLocks noGrp="1"/>
          </p:cNvSpPr>
          <p:nvPr>
            <p:ph type="sldNum" sz="quarter" idx="12"/>
          </p:nvPr>
        </p:nvSpPr>
        <p:spPr/>
        <p:txBody>
          <a:bodyPr/>
          <a:lstStyle/>
          <a:p>
            <a:fld id="{B5B524AB-E847-4F44-84F1-2684A993F5A3}" type="slidenum">
              <a:rPr lang="fr-FR" smtClean="0"/>
              <a:t>‹N°›</a:t>
            </a:fld>
            <a:endParaRPr lang="fr-FR" dirty="0"/>
          </a:p>
        </p:txBody>
      </p:sp>
    </p:spTree>
    <p:extLst>
      <p:ext uri="{BB962C8B-B14F-4D97-AF65-F5344CB8AC3E}">
        <p14:creationId xmlns:p14="http://schemas.microsoft.com/office/powerpoint/2010/main" val="6103560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C076336-7C10-4378-9010-654AC6A005C4}"/>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ACCFE6A2-1570-48FF-9E1C-36CA27C9E58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FDF70D88-2ACF-42D0-AA80-061D2CA16695}"/>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13AFEAA1-C7C2-47E3-9C48-87CA0170CDF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54DFE62B-9603-46D4-981E-78DB9A6D7AED}"/>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D4ECF17D-CA3D-47E0-B420-4F66C3B29159}"/>
              </a:ext>
            </a:extLst>
          </p:cNvPr>
          <p:cNvSpPr>
            <a:spLocks noGrp="1"/>
          </p:cNvSpPr>
          <p:nvPr>
            <p:ph type="dt" sz="half" idx="10"/>
          </p:nvPr>
        </p:nvSpPr>
        <p:spPr/>
        <p:txBody>
          <a:bodyPr/>
          <a:lstStyle/>
          <a:p>
            <a:fld id="{0DE28C88-B24C-4D99-B713-142880B96B47}" type="datetimeFigureOut">
              <a:rPr lang="fr-FR" smtClean="0"/>
              <a:t>02/01/2022</a:t>
            </a:fld>
            <a:endParaRPr lang="fr-FR" dirty="0"/>
          </a:p>
        </p:txBody>
      </p:sp>
      <p:sp>
        <p:nvSpPr>
          <p:cNvPr id="8" name="Espace réservé du pied de page 7">
            <a:extLst>
              <a:ext uri="{FF2B5EF4-FFF2-40B4-BE49-F238E27FC236}">
                <a16:creationId xmlns:a16="http://schemas.microsoft.com/office/drawing/2014/main" id="{9F902FBE-89B2-4639-A10F-7C6B7240D6CF}"/>
              </a:ext>
            </a:extLst>
          </p:cNvPr>
          <p:cNvSpPr>
            <a:spLocks noGrp="1"/>
          </p:cNvSpPr>
          <p:nvPr>
            <p:ph type="ftr" sz="quarter" idx="11"/>
          </p:nvPr>
        </p:nvSpPr>
        <p:spPr/>
        <p:txBody>
          <a:bodyPr/>
          <a:lstStyle/>
          <a:p>
            <a:endParaRPr lang="fr-FR" dirty="0"/>
          </a:p>
        </p:txBody>
      </p:sp>
      <p:sp>
        <p:nvSpPr>
          <p:cNvPr id="9" name="Espace réservé du numéro de diapositive 8">
            <a:extLst>
              <a:ext uri="{FF2B5EF4-FFF2-40B4-BE49-F238E27FC236}">
                <a16:creationId xmlns:a16="http://schemas.microsoft.com/office/drawing/2014/main" id="{2CA15E8C-D593-41FD-8F01-4CC22F7F3943}"/>
              </a:ext>
            </a:extLst>
          </p:cNvPr>
          <p:cNvSpPr>
            <a:spLocks noGrp="1"/>
          </p:cNvSpPr>
          <p:nvPr>
            <p:ph type="sldNum" sz="quarter" idx="12"/>
          </p:nvPr>
        </p:nvSpPr>
        <p:spPr/>
        <p:txBody>
          <a:bodyPr/>
          <a:lstStyle/>
          <a:p>
            <a:fld id="{B5B524AB-E847-4F44-84F1-2684A993F5A3}" type="slidenum">
              <a:rPr lang="fr-FR" smtClean="0"/>
              <a:t>‹N°›</a:t>
            </a:fld>
            <a:endParaRPr lang="fr-FR" dirty="0"/>
          </a:p>
        </p:txBody>
      </p:sp>
    </p:spTree>
    <p:extLst>
      <p:ext uri="{BB962C8B-B14F-4D97-AF65-F5344CB8AC3E}">
        <p14:creationId xmlns:p14="http://schemas.microsoft.com/office/powerpoint/2010/main" val="22356428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B447D0C-9B69-4789-A263-762B2F603D47}"/>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5A572582-2D74-472E-9D41-384384D7A693}"/>
              </a:ext>
            </a:extLst>
          </p:cNvPr>
          <p:cNvSpPr>
            <a:spLocks noGrp="1"/>
          </p:cNvSpPr>
          <p:nvPr>
            <p:ph type="dt" sz="half" idx="10"/>
          </p:nvPr>
        </p:nvSpPr>
        <p:spPr/>
        <p:txBody>
          <a:bodyPr/>
          <a:lstStyle/>
          <a:p>
            <a:fld id="{0DE28C88-B24C-4D99-B713-142880B96B47}" type="datetimeFigureOut">
              <a:rPr lang="fr-FR" smtClean="0"/>
              <a:t>02/01/2022</a:t>
            </a:fld>
            <a:endParaRPr lang="fr-FR" dirty="0"/>
          </a:p>
        </p:txBody>
      </p:sp>
      <p:sp>
        <p:nvSpPr>
          <p:cNvPr id="4" name="Espace réservé du pied de page 3">
            <a:extLst>
              <a:ext uri="{FF2B5EF4-FFF2-40B4-BE49-F238E27FC236}">
                <a16:creationId xmlns:a16="http://schemas.microsoft.com/office/drawing/2014/main" id="{36BF4AAF-50A1-4DCF-8A6D-6131B5E34D27}"/>
              </a:ext>
            </a:extLst>
          </p:cNvPr>
          <p:cNvSpPr>
            <a:spLocks noGrp="1"/>
          </p:cNvSpPr>
          <p:nvPr>
            <p:ph type="ftr" sz="quarter" idx="11"/>
          </p:nvPr>
        </p:nvSpPr>
        <p:spPr/>
        <p:txBody>
          <a:bodyPr/>
          <a:lstStyle/>
          <a:p>
            <a:endParaRPr lang="fr-FR" dirty="0"/>
          </a:p>
        </p:txBody>
      </p:sp>
      <p:sp>
        <p:nvSpPr>
          <p:cNvPr id="5" name="Espace réservé du numéro de diapositive 4">
            <a:extLst>
              <a:ext uri="{FF2B5EF4-FFF2-40B4-BE49-F238E27FC236}">
                <a16:creationId xmlns:a16="http://schemas.microsoft.com/office/drawing/2014/main" id="{376EB13C-1B40-4E34-9A68-60A86BCC86C9}"/>
              </a:ext>
            </a:extLst>
          </p:cNvPr>
          <p:cNvSpPr>
            <a:spLocks noGrp="1"/>
          </p:cNvSpPr>
          <p:nvPr>
            <p:ph type="sldNum" sz="quarter" idx="12"/>
          </p:nvPr>
        </p:nvSpPr>
        <p:spPr/>
        <p:txBody>
          <a:bodyPr/>
          <a:lstStyle/>
          <a:p>
            <a:fld id="{B5B524AB-E847-4F44-84F1-2684A993F5A3}" type="slidenum">
              <a:rPr lang="fr-FR" smtClean="0"/>
              <a:t>‹N°›</a:t>
            </a:fld>
            <a:endParaRPr lang="fr-FR" dirty="0"/>
          </a:p>
        </p:txBody>
      </p:sp>
    </p:spTree>
    <p:extLst>
      <p:ext uri="{BB962C8B-B14F-4D97-AF65-F5344CB8AC3E}">
        <p14:creationId xmlns:p14="http://schemas.microsoft.com/office/powerpoint/2010/main" val="31992206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F1AB5AD6-173F-4274-AEBC-72F66D6F0806}"/>
              </a:ext>
            </a:extLst>
          </p:cNvPr>
          <p:cNvSpPr>
            <a:spLocks noGrp="1"/>
          </p:cNvSpPr>
          <p:nvPr>
            <p:ph type="dt" sz="half" idx="10"/>
          </p:nvPr>
        </p:nvSpPr>
        <p:spPr/>
        <p:txBody>
          <a:bodyPr/>
          <a:lstStyle/>
          <a:p>
            <a:fld id="{0DE28C88-B24C-4D99-B713-142880B96B47}" type="datetimeFigureOut">
              <a:rPr lang="fr-FR" smtClean="0"/>
              <a:t>02/01/2022</a:t>
            </a:fld>
            <a:endParaRPr lang="fr-FR" dirty="0"/>
          </a:p>
        </p:txBody>
      </p:sp>
      <p:sp>
        <p:nvSpPr>
          <p:cNvPr id="3" name="Espace réservé du pied de page 2">
            <a:extLst>
              <a:ext uri="{FF2B5EF4-FFF2-40B4-BE49-F238E27FC236}">
                <a16:creationId xmlns:a16="http://schemas.microsoft.com/office/drawing/2014/main" id="{B72AB55B-8E4D-4A7D-949F-F87E8EE8F0DE}"/>
              </a:ext>
            </a:extLst>
          </p:cNvPr>
          <p:cNvSpPr>
            <a:spLocks noGrp="1"/>
          </p:cNvSpPr>
          <p:nvPr>
            <p:ph type="ftr" sz="quarter" idx="11"/>
          </p:nvPr>
        </p:nvSpPr>
        <p:spPr/>
        <p:txBody>
          <a:bodyPr/>
          <a:lstStyle/>
          <a:p>
            <a:endParaRPr lang="fr-FR" dirty="0"/>
          </a:p>
        </p:txBody>
      </p:sp>
      <p:sp>
        <p:nvSpPr>
          <p:cNvPr id="4" name="Espace réservé du numéro de diapositive 3">
            <a:extLst>
              <a:ext uri="{FF2B5EF4-FFF2-40B4-BE49-F238E27FC236}">
                <a16:creationId xmlns:a16="http://schemas.microsoft.com/office/drawing/2014/main" id="{B1E7B79A-1737-4579-B73F-43FD8003B3C7}"/>
              </a:ext>
            </a:extLst>
          </p:cNvPr>
          <p:cNvSpPr>
            <a:spLocks noGrp="1"/>
          </p:cNvSpPr>
          <p:nvPr>
            <p:ph type="sldNum" sz="quarter" idx="12"/>
          </p:nvPr>
        </p:nvSpPr>
        <p:spPr/>
        <p:txBody>
          <a:bodyPr/>
          <a:lstStyle/>
          <a:p>
            <a:fld id="{B5B524AB-E847-4F44-84F1-2684A993F5A3}" type="slidenum">
              <a:rPr lang="fr-FR" smtClean="0"/>
              <a:t>‹N°›</a:t>
            </a:fld>
            <a:endParaRPr lang="fr-FR" dirty="0"/>
          </a:p>
        </p:txBody>
      </p:sp>
    </p:spTree>
    <p:extLst>
      <p:ext uri="{BB962C8B-B14F-4D97-AF65-F5344CB8AC3E}">
        <p14:creationId xmlns:p14="http://schemas.microsoft.com/office/powerpoint/2010/main" val="16293938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D1D24F8-72C9-44EB-BC3F-11396CBE9454}"/>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8937271D-4586-445F-BA05-C06474681A2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8871B241-720A-464F-8C2F-030E34B628E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1AF39971-CA78-4576-A9B3-592C3021C42F}"/>
              </a:ext>
            </a:extLst>
          </p:cNvPr>
          <p:cNvSpPr>
            <a:spLocks noGrp="1"/>
          </p:cNvSpPr>
          <p:nvPr>
            <p:ph type="dt" sz="half" idx="10"/>
          </p:nvPr>
        </p:nvSpPr>
        <p:spPr/>
        <p:txBody>
          <a:bodyPr/>
          <a:lstStyle/>
          <a:p>
            <a:fld id="{0DE28C88-B24C-4D99-B713-142880B96B47}" type="datetimeFigureOut">
              <a:rPr lang="fr-FR" smtClean="0"/>
              <a:t>02/01/2022</a:t>
            </a:fld>
            <a:endParaRPr lang="fr-FR" dirty="0"/>
          </a:p>
        </p:txBody>
      </p:sp>
      <p:sp>
        <p:nvSpPr>
          <p:cNvPr id="6" name="Espace réservé du pied de page 5">
            <a:extLst>
              <a:ext uri="{FF2B5EF4-FFF2-40B4-BE49-F238E27FC236}">
                <a16:creationId xmlns:a16="http://schemas.microsoft.com/office/drawing/2014/main" id="{4DCE4EA4-F48B-4130-920E-81AD185CEDDD}"/>
              </a:ext>
            </a:extLst>
          </p:cNvPr>
          <p:cNvSpPr>
            <a:spLocks noGrp="1"/>
          </p:cNvSpPr>
          <p:nvPr>
            <p:ph type="ftr" sz="quarter" idx="11"/>
          </p:nvPr>
        </p:nvSpPr>
        <p:spPr/>
        <p:txBody>
          <a:bodyPr/>
          <a:lstStyle/>
          <a:p>
            <a:endParaRPr lang="fr-FR" dirty="0"/>
          </a:p>
        </p:txBody>
      </p:sp>
      <p:sp>
        <p:nvSpPr>
          <p:cNvPr id="7" name="Espace réservé du numéro de diapositive 6">
            <a:extLst>
              <a:ext uri="{FF2B5EF4-FFF2-40B4-BE49-F238E27FC236}">
                <a16:creationId xmlns:a16="http://schemas.microsoft.com/office/drawing/2014/main" id="{D2B3B1DD-14E7-466F-BD09-A4F991155AC2}"/>
              </a:ext>
            </a:extLst>
          </p:cNvPr>
          <p:cNvSpPr>
            <a:spLocks noGrp="1"/>
          </p:cNvSpPr>
          <p:nvPr>
            <p:ph type="sldNum" sz="quarter" idx="12"/>
          </p:nvPr>
        </p:nvSpPr>
        <p:spPr/>
        <p:txBody>
          <a:bodyPr/>
          <a:lstStyle/>
          <a:p>
            <a:fld id="{B5B524AB-E847-4F44-84F1-2684A993F5A3}" type="slidenum">
              <a:rPr lang="fr-FR" smtClean="0"/>
              <a:t>‹N°›</a:t>
            </a:fld>
            <a:endParaRPr lang="fr-FR" dirty="0"/>
          </a:p>
        </p:txBody>
      </p:sp>
    </p:spTree>
    <p:extLst>
      <p:ext uri="{BB962C8B-B14F-4D97-AF65-F5344CB8AC3E}">
        <p14:creationId xmlns:p14="http://schemas.microsoft.com/office/powerpoint/2010/main" val="11589995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A88E827-1111-40C0-B211-E9241D4073B7}"/>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B7AC72CD-1928-45E9-B743-5D78F41BA7C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dirty="0"/>
          </a:p>
        </p:txBody>
      </p:sp>
      <p:sp>
        <p:nvSpPr>
          <p:cNvPr id="4" name="Espace réservé du texte 3">
            <a:extLst>
              <a:ext uri="{FF2B5EF4-FFF2-40B4-BE49-F238E27FC236}">
                <a16:creationId xmlns:a16="http://schemas.microsoft.com/office/drawing/2014/main" id="{DEFDBF3F-DD9B-4FD9-9A4F-67F428B7169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1A0A9C8C-A5D2-4D36-A8CA-5A3E4BD656F7}"/>
              </a:ext>
            </a:extLst>
          </p:cNvPr>
          <p:cNvSpPr>
            <a:spLocks noGrp="1"/>
          </p:cNvSpPr>
          <p:nvPr>
            <p:ph type="dt" sz="half" idx="10"/>
          </p:nvPr>
        </p:nvSpPr>
        <p:spPr/>
        <p:txBody>
          <a:bodyPr/>
          <a:lstStyle/>
          <a:p>
            <a:fld id="{0DE28C88-B24C-4D99-B713-142880B96B47}" type="datetimeFigureOut">
              <a:rPr lang="fr-FR" smtClean="0"/>
              <a:t>02/01/2022</a:t>
            </a:fld>
            <a:endParaRPr lang="fr-FR" dirty="0"/>
          </a:p>
        </p:txBody>
      </p:sp>
      <p:sp>
        <p:nvSpPr>
          <p:cNvPr id="6" name="Espace réservé du pied de page 5">
            <a:extLst>
              <a:ext uri="{FF2B5EF4-FFF2-40B4-BE49-F238E27FC236}">
                <a16:creationId xmlns:a16="http://schemas.microsoft.com/office/drawing/2014/main" id="{ACE8D255-0D49-4169-9985-486D4357AEA3}"/>
              </a:ext>
            </a:extLst>
          </p:cNvPr>
          <p:cNvSpPr>
            <a:spLocks noGrp="1"/>
          </p:cNvSpPr>
          <p:nvPr>
            <p:ph type="ftr" sz="quarter" idx="11"/>
          </p:nvPr>
        </p:nvSpPr>
        <p:spPr/>
        <p:txBody>
          <a:bodyPr/>
          <a:lstStyle/>
          <a:p>
            <a:endParaRPr lang="fr-FR" dirty="0"/>
          </a:p>
        </p:txBody>
      </p:sp>
      <p:sp>
        <p:nvSpPr>
          <p:cNvPr id="7" name="Espace réservé du numéro de diapositive 6">
            <a:extLst>
              <a:ext uri="{FF2B5EF4-FFF2-40B4-BE49-F238E27FC236}">
                <a16:creationId xmlns:a16="http://schemas.microsoft.com/office/drawing/2014/main" id="{2E9531A9-6E00-4B48-A6DE-BC5B819BB65B}"/>
              </a:ext>
            </a:extLst>
          </p:cNvPr>
          <p:cNvSpPr>
            <a:spLocks noGrp="1"/>
          </p:cNvSpPr>
          <p:nvPr>
            <p:ph type="sldNum" sz="quarter" idx="12"/>
          </p:nvPr>
        </p:nvSpPr>
        <p:spPr/>
        <p:txBody>
          <a:bodyPr/>
          <a:lstStyle/>
          <a:p>
            <a:fld id="{B5B524AB-E847-4F44-84F1-2684A993F5A3}" type="slidenum">
              <a:rPr lang="fr-FR" smtClean="0"/>
              <a:t>‹N°›</a:t>
            </a:fld>
            <a:endParaRPr lang="fr-FR" dirty="0"/>
          </a:p>
        </p:txBody>
      </p:sp>
    </p:spTree>
    <p:extLst>
      <p:ext uri="{BB962C8B-B14F-4D97-AF65-F5344CB8AC3E}">
        <p14:creationId xmlns:p14="http://schemas.microsoft.com/office/powerpoint/2010/main" val="22948267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9ADBD7F6-B73E-43DD-842F-6DCDA6E2A2F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C4F1FEF6-9555-4DE3-B738-0D0ED64864E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809C8389-23E9-441C-ABD3-E82B9C26D71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E28C88-B24C-4D99-B713-142880B96B47}" type="datetimeFigureOut">
              <a:rPr lang="fr-FR" smtClean="0"/>
              <a:t>02/01/2022</a:t>
            </a:fld>
            <a:endParaRPr lang="fr-FR" dirty="0"/>
          </a:p>
        </p:txBody>
      </p:sp>
      <p:sp>
        <p:nvSpPr>
          <p:cNvPr id="5" name="Espace réservé du pied de page 4">
            <a:extLst>
              <a:ext uri="{FF2B5EF4-FFF2-40B4-BE49-F238E27FC236}">
                <a16:creationId xmlns:a16="http://schemas.microsoft.com/office/drawing/2014/main" id="{5646E2A1-A922-460D-9FA1-A1E17D1B625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dirty="0"/>
          </a:p>
        </p:txBody>
      </p:sp>
      <p:sp>
        <p:nvSpPr>
          <p:cNvPr id="6" name="Espace réservé du numéro de diapositive 5">
            <a:extLst>
              <a:ext uri="{FF2B5EF4-FFF2-40B4-BE49-F238E27FC236}">
                <a16:creationId xmlns:a16="http://schemas.microsoft.com/office/drawing/2014/main" id="{76525E91-CC78-404E-99F0-3EF3CAEBF6D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B524AB-E847-4F44-84F1-2684A993F5A3}" type="slidenum">
              <a:rPr lang="fr-FR" smtClean="0"/>
              <a:t>‹N°›</a:t>
            </a:fld>
            <a:endParaRPr lang="fr-FR" dirty="0"/>
          </a:p>
        </p:txBody>
      </p:sp>
    </p:spTree>
    <p:extLst>
      <p:ext uri="{BB962C8B-B14F-4D97-AF65-F5344CB8AC3E}">
        <p14:creationId xmlns:p14="http://schemas.microsoft.com/office/powerpoint/2010/main" val="28027610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lab.impala.in/parcoursup"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lyceemermoz.com/nos-formations/enseignement-superieur/bts-cg/"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2D6A8843-4B3A-4A25-B2CC-4B65CC1B80BA}"/>
              </a:ext>
            </a:extLst>
          </p:cNvPr>
          <p:cNvSpPr txBox="1"/>
          <p:nvPr/>
        </p:nvSpPr>
        <p:spPr>
          <a:xfrm>
            <a:off x="213298" y="404418"/>
            <a:ext cx="10247773" cy="5109091"/>
          </a:xfrm>
          <a:prstGeom prst="rect">
            <a:avLst/>
          </a:prstGeom>
          <a:noFill/>
        </p:spPr>
        <p:txBody>
          <a:bodyPr wrap="square">
            <a:spAutoFit/>
          </a:bodyPr>
          <a:lstStyle/>
          <a:p>
            <a:pPr algn="just"/>
            <a:r>
              <a:rPr lang="fr-FR" sz="2800" b="1" dirty="0"/>
              <a:t>Comment bien rédiger son projet de formation motivé ? (Parcoursup)</a:t>
            </a:r>
          </a:p>
          <a:p>
            <a:endParaRPr lang="fr-FR" b="1" dirty="0"/>
          </a:p>
          <a:p>
            <a:r>
              <a:rPr lang="fr-FR" dirty="0"/>
              <a:t>Le projet de formation motivé (PFM) est la clé de voûte des candidatures des élèves sur </a:t>
            </a:r>
            <a:r>
              <a:rPr lang="fr-FR" dirty="0">
                <a:hlinkClick r:id="rId2"/>
              </a:rPr>
              <a:t>Parcoursup</a:t>
            </a:r>
            <a:r>
              <a:rPr lang="fr-FR" dirty="0"/>
              <a:t>.</a:t>
            </a:r>
          </a:p>
          <a:p>
            <a:endParaRPr lang="fr-FR" dirty="0"/>
          </a:p>
          <a:p>
            <a:r>
              <a:rPr lang="fr-FR" b="1" dirty="0"/>
              <a:t>Qu’est-ce que le projet de formation motivé exactement ? </a:t>
            </a:r>
          </a:p>
          <a:p>
            <a:endParaRPr lang="fr-FR" b="1" dirty="0"/>
          </a:p>
          <a:p>
            <a:pPr algn="just"/>
            <a:r>
              <a:rPr lang="fr-FR" dirty="0"/>
              <a:t>Une courte lettre de motivation (</a:t>
            </a:r>
            <a:r>
              <a:rPr lang="fr-FR" u="sng" dirty="0">
                <a:effectLst/>
              </a:rPr>
              <a:t>1500</a:t>
            </a:r>
            <a:r>
              <a:rPr lang="fr-FR" dirty="0"/>
              <a:t> caractères seulement) que les élèves devront rédiger pour </a:t>
            </a:r>
            <a:r>
              <a:rPr lang="fr-FR" u="sng" dirty="0">
                <a:effectLst/>
              </a:rPr>
              <a:t>chaque vœu.</a:t>
            </a:r>
            <a:r>
              <a:rPr lang="fr-FR" dirty="0"/>
              <a:t> Chaque PFM doit être unique.  </a:t>
            </a:r>
          </a:p>
          <a:p>
            <a:pPr algn="just"/>
            <a:endParaRPr lang="fr-FR" dirty="0"/>
          </a:p>
          <a:p>
            <a:pPr algn="just"/>
            <a:r>
              <a:rPr lang="fr-FR" dirty="0"/>
              <a:t>Il sert notamment aux établissements du supérieur comme </a:t>
            </a:r>
            <a:r>
              <a:rPr lang="fr-FR" b="1" dirty="0"/>
              <a:t>critère de classification</a:t>
            </a:r>
            <a:r>
              <a:rPr lang="fr-FR" dirty="0"/>
              <a:t>. Il sera lu par un membre de l’équipe chargé du recrutement. Le projet de formation motivé intéresse particulièrement les établissements pour qui les résultats scolaires ne sont pas le critère premier ou exclusif pour l’examen du dossier.</a:t>
            </a:r>
          </a:p>
          <a:p>
            <a:pPr algn="just"/>
            <a:endParaRPr lang="fr-FR" dirty="0"/>
          </a:p>
          <a:p>
            <a:pPr algn="just"/>
            <a:r>
              <a:rPr lang="fr-FR" dirty="0"/>
              <a:t>Les projets de formation motivés doivent être complétés pour le </a:t>
            </a:r>
            <a:r>
              <a:rPr lang="fr-FR" b="1" u="sng" dirty="0">
                <a:effectLst/>
              </a:rPr>
              <a:t>7 avril 2022 (inclus)</a:t>
            </a:r>
            <a:r>
              <a:rPr lang="fr-FR" dirty="0"/>
              <a:t>, sur Parcoursup.</a:t>
            </a:r>
          </a:p>
          <a:p>
            <a:endParaRPr lang="fr-FR" dirty="0"/>
          </a:p>
        </p:txBody>
      </p:sp>
    </p:spTree>
    <p:extLst>
      <p:ext uri="{BB962C8B-B14F-4D97-AF65-F5344CB8AC3E}">
        <p14:creationId xmlns:p14="http://schemas.microsoft.com/office/powerpoint/2010/main" val="34261755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90CEEE6C-C16B-4407-8595-991DC8FF9341}"/>
              </a:ext>
            </a:extLst>
          </p:cNvPr>
          <p:cNvPicPr>
            <a:picLocks noChangeAspect="1"/>
          </p:cNvPicPr>
          <p:nvPr/>
        </p:nvPicPr>
        <p:blipFill>
          <a:blip r:embed="rId2"/>
          <a:stretch>
            <a:fillRect/>
          </a:stretch>
        </p:blipFill>
        <p:spPr>
          <a:xfrm>
            <a:off x="335902" y="448611"/>
            <a:ext cx="11737910" cy="5960777"/>
          </a:xfrm>
          <a:prstGeom prst="rect">
            <a:avLst/>
          </a:prstGeom>
        </p:spPr>
      </p:pic>
    </p:spTree>
    <p:extLst>
      <p:ext uri="{BB962C8B-B14F-4D97-AF65-F5344CB8AC3E}">
        <p14:creationId xmlns:p14="http://schemas.microsoft.com/office/powerpoint/2010/main" val="18619528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6B501881-F656-47FF-AF92-74DD45E467FD}"/>
              </a:ext>
            </a:extLst>
          </p:cNvPr>
          <p:cNvPicPr>
            <a:picLocks noChangeAspect="1"/>
          </p:cNvPicPr>
          <p:nvPr/>
        </p:nvPicPr>
        <p:blipFill>
          <a:blip r:embed="rId2"/>
          <a:stretch>
            <a:fillRect/>
          </a:stretch>
        </p:blipFill>
        <p:spPr>
          <a:xfrm>
            <a:off x="0" y="117316"/>
            <a:ext cx="12192000" cy="6623367"/>
          </a:xfrm>
          <a:prstGeom prst="rect">
            <a:avLst/>
          </a:prstGeom>
        </p:spPr>
      </p:pic>
    </p:spTree>
    <p:extLst>
      <p:ext uri="{BB962C8B-B14F-4D97-AF65-F5344CB8AC3E}">
        <p14:creationId xmlns:p14="http://schemas.microsoft.com/office/powerpoint/2010/main" val="12420091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3B482C9-1597-43B3-8C2D-377D0D860EA3}"/>
              </a:ext>
            </a:extLst>
          </p:cNvPr>
          <p:cNvSpPr>
            <a:spLocks noGrp="1"/>
          </p:cNvSpPr>
          <p:nvPr>
            <p:ph type="title"/>
          </p:nvPr>
        </p:nvSpPr>
        <p:spPr/>
        <p:txBody>
          <a:bodyPr/>
          <a:lstStyle/>
          <a:p>
            <a:r>
              <a:rPr lang="fr-FR" dirty="0"/>
              <a:t>Exercice </a:t>
            </a:r>
          </a:p>
        </p:txBody>
      </p:sp>
      <p:pic>
        <p:nvPicPr>
          <p:cNvPr id="5" name="Image 4">
            <a:extLst>
              <a:ext uri="{FF2B5EF4-FFF2-40B4-BE49-F238E27FC236}">
                <a16:creationId xmlns:a16="http://schemas.microsoft.com/office/drawing/2014/main" id="{B485C503-9287-43AF-AFD5-898FA1B8C130}"/>
              </a:ext>
            </a:extLst>
          </p:cNvPr>
          <p:cNvPicPr>
            <a:picLocks noChangeAspect="1"/>
          </p:cNvPicPr>
          <p:nvPr/>
        </p:nvPicPr>
        <p:blipFill>
          <a:blip r:embed="rId2"/>
          <a:stretch>
            <a:fillRect/>
          </a:stretch>
        </p:blipFill>
        <p:spPr>
          <a:xfrm>
            <a:off x="1913486" y="2044254"/>
            <a:ext cx="6649637" cy="4314397"/>
          </a:xfrm>
          <a:prstGeom prst="rect">
            <a:avLst/>
          </a:prstGeom>
        </p:spPr>
      </p:pic>
      <p:sp>
        <p:nvSpPr>
          <p:cNvPr id="7" name="ZoneTexte 6">
            <a:extLst>
              <a:ext uri="{FF2B5EF4-FFF2-40B4-BE49-F238E27FC236}">
                <a16:creationId xmlns:a16="http://schemas.microsoft.com/office/drawing/2014/main" id="{0D0015CA-6056-4CE8-B921-9B64466B16A9}"/>
              </a:ext>
            </a:extLst>
          </p:cNvPr>
          <p:cNvSpPr txBox="1"/>
          <p:nvPr/>
        </p:nvSpPr>
        <p:spPr>
          <a:xfrm>
            <a:off x="3677951" y="427741"/>
            <a:ext cx="7957578" cy="1200329"/>
          </a:xfrm>
          <a:prstGeom prst="rect">
            <a:avLst/>
          </a:prstGeom>
          <a:noFill/>
        </p:spPr>
        <p:txBody>
          <a:bodyPr wrap="square">
            <a:spAutoFit/>
          </a:bodyPr>
          <a:lstStyle/>
          <a:p>
            <a:pPr algn="just"/>
            <a:r>
              <a:rPr lang="fr-FR" dirty="0">
                <a:effectLst/>
                <a:latin typeface="Arial" panose="020B0604020202020204" pitchFamily="34" charset="0"/>
              </a:rPr>
              <a:t>1. A l’aide de la liste et des ressources (deux</a:t>
            </a:r>
            <a:br>
              <a:rPr lang="fr-FR" dirty="0"/>
            </a:br>
            <a:r>
              <a:rPr lang="fr-FR" dirty="0">
                <a:effectLst/>
                <a:latin typeface="Arial" panose="020B0604020202020204" pitchFamily="34" charset="0"/>
              </a:rPr>
              <a:t>prochaines diapositives), trouvez 3 arguments pour chaque catégorie.</a:t>
            </a:r>
            <a:br>
              <a:rPr lang="fr-FR" dirty="0"/>
            </a:br>
            <a:r>
              <a:rPr lang="fr-FR" dirty="0">
                <a:effectLst/>
                <a:latin typeface="Arial" panose="020B0604020202020204" pitchFamily="34" charset="0"/>
              </a:rPr>
              <a:t>2. Listez vos arguments dans 3 colonnes : vous, moi, nous,</a:t>
            </a:r>
            <a:br>
              <a:rPr lang="fr-FR" dirty="0"/>
            </a:br>
            <a:r>
              <a:rPr lang="fr-FR" dirty="0">
                <a:effectLst/>
                <a:latin typeface="Arial" panose="020B0604020202020204" pitchFamily="34" charset="0"/>
              </a:rPr>
              <a:t>Pour vous inspirer, vous pouvez lire l’exemple de Céline, en annexe.</a:t>
            </a:r>
            <a:endParaRPr lang="fr-FR" dirty="0"/>
          </a:p>
        </p:txBody>
      </p:sp>
    </p:spTree>
    <p:extLst>
      <p:ext uri="{BB962C8B-B14F-4D97-AF65-F5344CB8AC3E}">
        <p14:creationId xmlns:p14="http://schemas.microsoft.com/office/powerpoint/2010/main" val="19425619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4EA797F3-DCF2-4F87-84D6-8936FEBCC156}"/>
              </a:ext>
            </a:extLst>
          </p:cNvPr>
          <p:cNvSpPr txBox="1"/>
          <p:nvPr/>
        </p:nvSpPr>
        <p:spPr>
          <a:xfrm>
            <a:off x="413158" y="322558"/>
            <a:ext cx="10945536" cy="6723892"/>
          </a:xfrm>
          <a:prstGeom prst="rect">
            <a:avLst/>
          </a:prstGeom>
          <a:noFill/>
        </p:spPr>
        <p:txBody>
          <a:bodyPr wrap="square">
            <a:spAutoFit/>
          </a:bodyPr>
          <a:lstStyle/>
          <a:p>
            <a:pPr algn="ctr">
              <a:lnSpc>
                <a:spcPct val="107000"/>
              </a:lnSpc>
              <a:spcAft>
                <a:spcPts val="800"/>
              </a:spcAft>
            </a:pPr>
            <a:r>
              <a:rPr lang="fr-FR" sz="2400" b="1" dirty="0">
                <a:effectLst/>
                <a:latin typeface="Arial" panose="020B0604020202020204" pitchFamily="34" charset="0"/>
                <a:ea typeface="Calibri" panose="020F0502020204030204" pitchFamily="34" charset="0"/>
                <a:cs typeface="Times New Roman" panose="02020603050405020304" pitchFamily="18" charset="0"/>
              </a:rPr>
              <a:t>CELINE</a:t>
            </a:r>
            <a:endParaRPr lang="fr-FR" sz="1800" b="1" dirty="0">
              <a:effectLst/>
              <a:latin typeface="Arial" panose="020B06040202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800" dirty="0">
                <a:effectLst/>
                <a:latin typeface="Arial" panose="020B0604020202020204" pitchFamily="34" charset="0"/>
                <a:ea typeface="Calibri" panose="020F0502020204030204" pitchFamily="34" charset="0"/>
                <a:cs typeface="Times New Roman" panose="02020603050405020304" pitchFamily="18" charset="0"/>
              </a:rPr>
              <a:t>Veut devenir comptable dans une PME par exemple.</a:t>
            </a:r>
          </a:p>
          <a:p>
            <a:pPr algn="just">
              <a:lnSpc>
                <a:spcPct val="107000"/>
              </a:lnSpc>
              <a:spcAft>
                <a:spcPts val="800"/>
              </a:spcAft>
            </a:pPr>
            <a:r>
              <a:rPr lang="fr-FR" sz="1800" dirty="0">
                <a:effectLst/>
                <a:latin typeface="Arial" panose="020B0604020202020204" pitchFamily="34" charset="0"/>
                <a:ea typeface="Calibri" panose="020F0502020204030204" pitchFamily="34" charset="0"/>
                <a:cs typeface="Times New Roman" panose="02020603050405020304" pitchFamily="18" charset="0"/>
              </a:rPr>
              <a:t>A réalisé différentes PFMP dans le domaine et d’autres dans des domaines périphériques (ressources humaines, collectivité).</a:t>
            </a:r>
          </a:p>
          <a:p>
            <a:pPr algn="just">
              <a:lnSpc>
                <a:spcPct val="107000"/>
              </a:lnSpc>
              <a:spcAft>
                <a:spcPts val="800"/>
              </a:spcAft>
            </a:pPr>
            <a:r>
              <a:rPr lang="fr-FR" dirty="0">
                <a:latin typeface="Arial" panose="020B0604020202020204" pitchFamily="34" charset="0"/>
                <a:ea typeface="Calibri" panose="020F0502020204030204" pitchFamily="34" charset="0"/>
                <a:cs typeface="Times New Roman" panose="02020603050405020304" pitchFamily="18" charset="0"/>
              </a:rPr>
              <a:t>Souhaite s’engager dans une formation professionnalisante de deux ans en brevet de technicien supérieur.</a:t>
            </a:r>
          </a:p>
          <a:p>
            <a:pPr algn="just">
              <a:lnSpc>
                <a:spcPct val="107000"/>
              </a:lnSpc>
              <a:spcAft>
                <a:spcPts val="800"/>
              </a:spcAft>
            </a:pPr>
            <a:r>
              <a:rPr lang="fr-FR" sz="1800" dirty="0">
                <a:effectLst/>
                <a:latin typeface="Arial" panose="020B0604020202020204" pitchFamily="34" charset="0"/>
                <a:ea typeface="Calibri" panose="020F0502020204030204" pitchFamily="34" charset="0"/>
                <a:cs typeface="Times New Roman" panose="02020603050405020304" pitchFamily="18" charset="0"/>
              </a:rPr>
              <a:t>A décidé de sélectionner le mode de formation « initiale » afin de renforcer ses compétences professionnelles et de bénéficier d’expériences en entreprises lors des stages.</a:t>
            </a:r>
          </a:p>
          <a:p>
            <a:pPr algn="just">
              <a:lnSpc>
                <a:spcPct val="107000"/>
              </a:lnSpc>
              <a:spcAft>
                <a:spcPts val="800"/>
              </a:spcAft>
            </a:pPr>
            <a:r>
              <a:rPr lang="fr-FR" dirty="0">
                <a:latin typeface="Arial" panose="020B0604020202020204" pitchFamily="34" charset="0"/>
                <a:ea typeface="Calibri" panose="020F0502020204030204" pitchFamily="34" charset="0"/>
                <a:cs typeface="Times New Roman" panose="02020603050405020304" pitchFamily="18" charset="0"/>
              </a:rPr>
              <a:t>Souhaite intégrer le lycée Jean Mermoz de Saint-Louis </a:t>
            </a:r>
            <a:r>
              <a:rPr lang="fr-FR" dirty="0">
                <a:latin typeface="Arial" panose="020B0604020202020204" pitchFamily="34" charset="0"/>
                <a:ea typeface="Calibri" panose="020F0502020204030204" pitchFamily="34" charset="0"/>
                <a:cs typeface="Times New Roman" panose="02020603050405020304" pitchFamily="18" charset="0"/>
                <a:hlinkClick r:id="rId2"/>
              </a:rPr>
              <a:t>https://lyceemermoz.com/nos-formations/enseignement-superieur/bts-cg/</a:t>
            </a:r>
            <a:r>
              <a:rPr lang="fr-FR" dirty="0">
                <a:latin typeface="Arial" panose="020B0604020202020204" pitchFamily="34" charset="0"/>
                <a:ea typeface="Calibri" panose="020F0502020204030204" pitchFamily="34" charset="0"/>
                <a:cs typeface="Times New Roman" panose="02020603050405020304" pitchFamily="18" charset="0"/>
              </a:rPr>
              <a:t> car c’est une formation qui peut lui permettre de se former à l’international (Suisse et Allemagne) et qu’elle lui permettra de travailler en équipe au contact de professionnels. </a:t>
            </a:r>
          </a:p>
          <a:p>
            <a:pPr algn="just">
              <a:lnSpc>
                <a:spcPct val="107000"/>
              </a:lnSpc>
              <a:spcAft>
                <a:spcPts val="800"/>
              </a:spcAft>
            </a:pPr>
            <a:r>
              <a:rPr lang="fr-FR" sz="1800" dirty="0">
                <a:effectLst/>
                <a:latin typeface="Arial" panose="020B0604020202020204" pitchFamily="34" charset="0"/>
                <a:ea typeface="Calibri" panose="020F0502020204030204" pitchFamily="34" charset="0"/>
                <a:cs typeface="Times New Roman" panose="02020603050405020304" pitchFamily="18" charset="0"/>
              </a:rPr>
              <a:t>Souhaite par la suite s’enga</a:t>
            </a:r>
            <a:r>
              <a:rPr lang="fr-FR" dirty="0">
                <a:latin typeface="Arial" panose="020B0604020202020204" pitchFamily="34" charset="0"/>
                <a:ea typeface="Calibri" panose="020F0502020204030204" pitchFamily="34" charset="0"/>
                <a:cs typeface="Times New Roman" panose="02020603050405020304" pitchFamily="18" charset="0"/>
              </a:rPr>
              <a:t>ger dans une formation DCG.</a:t>
            </a:r>
          </a:p>
          <a:p>
            <a:pPr algn="just">
              <a:lnSpc>
                <a:spcPct val="107000"/>
              </a:lnSpc>
              <a:spcAft>
                <a:spcPts val="800"/>
              </a:spcAft>
            </a:pPr>
            <a:r>
              <a:rPr lang="fr-FR" dirty="0">
                <a:latin typeface="Arial" panose="020B0604020202020204" pitchFamily="34" charset="0"/>
                <a:ea typeface="Calibri" panose="020F0502020204030204" pitchFamily="34" charset="0"/>
                <a:cs typeface="Times New Roman" panose="02020603050405020304" pitchFamily="18" charset="0"/>
              </a:rPr>
              <a:t>Céline pratique le basket depuis 12 ans. Elle a un cursus de bac pro GA ce qui lui  a permis d’avoir des notions de gestion, administration et comptabilité. Céline connaît le monde professionnel elle a réalisé 22 semaines de PFMP. </a:t>
            </a:r>
          </a:p>
          <a:p>
            <a:pPr algn="just">
              <a:lnSpc>
                <a:spcPct val="107000"/>
              </a:lnSpc>
              <a:spcAft>
                <a:spcPts val="800"/>
              </a:spcAft>
            </a:pPr>
            <a:r>
              <a:rPr lang="fr-FR" sz="1800" dirty="0">
                <a:effectLst/>
                <a:latin typeface="Arial" panose="020B0604020202020204" pitchFamily="34" charset="0"/>
                <a:ea typeface="Calibri" panose="020F0502020204030204" pitchFamily="34" charset="0"/>
                <a:cs typeface="Times New Roman" panose="02020603050405020304" pitchFamily="18" charset="0"/>
              </a:rPr>
              <a:t>Céline est autonome, rigoureuse et curieuse. Elle aime travailler en équipe et aider ses camarades lorsqu’ils rencontrent des difficultés.</a:t>
            </a:r>
          </a:p>
          <a:p>
            <a:pPr algn="just">
              <a:lnSpc>
                <a:spcPct val="107000"/>
              </a:lnSpc>
              <a:spcAft>
                <a:spcPts val="800"/>
              </a:spcAft>
            </a:pPr>
            <a:endParaRPr lang="fr-FR" sz="1800"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750676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Image 15">
            <a:extLst>
              <a:ext uri="{FF2B5EF4-FFF2-40B4-BE49-F238E27FC236}">
                <a16:creationId xmlns:a16="http://schemas.microsoft.com/office/drawing/2014/main" id="{9D2C232F-D8CB-4FA1-A005-8C6BC933C75C}"/>
              </a:ext>
            </a:extLst>
          </p:cNvPr>
          <p:cNvPicPr>
            <a:picLocks noChangeAspect="1"/>
          </p:cNvPicPr>
          <p:nvPr/>
        </p:nvPicPr>
        <p:blipFill>
          <a:blip r:embed="rId2"/>
          <a:stretch>
            <a:fillRect/>
          </a:stretch>
        </p:blipFill>
        <p:spPr>
          <a:xfrm>
            <a:off x="631370" y="397601"/>
            <a:ext cx="9268410" cy="5880907"/>
          </a:xfrm>
          <a:prstGeom prst="rect">
            <a:avLst/>
          </a:prstGeom>
        </p:spPr>
      </p:pic>
    </p:spTree>
    <p:extLst>
      <p:ext uri="{BB962C8B-B14F-4D97-AF65-F5344CB8AC3E}">
        <p14:creationId xmlns:p14="http://schemas.microsoft.com/office/powerpoint/2010/main" val="18454334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ADA3B9AC-B316-4CF5-A4A5-37BC485E1771}"/>
              </a:ext>
            </a:extLst>
          </p:cNvPr>
          <p:cNvPicPr>
            <a:picLocks noChangeAspect="1"/>
          </p:cNvPicPr>
          <p:nvPr/>
        </p:nvPicPr>
        <p:blipFill>
          <a:blip r:embed="rId2"/>
          <a:stretch>
            <a:fillRect/>
          </a:stretch>
        </p:blipFill>
        <p:spPr>
          <a:xfrm>
            <a:off x="922370" y="216158"/>
            <a:ext cx="8333597" cy="5942621"/>
          </a:xfrm>
          <a:prstGeom prst="rect">
            <a:avLst/>
          </a:prstGeom>
        </p:spPr>
      </p:pic>
    </p:spTree>
    <p:extLst>
      <p:ext uri="{BB962C8B-B14F-4D97-AF65-F5344CB8AC3E}">
        <p14:creationId xmlns:p14="http://schemas.microsoft.com/office/powerpoint/2010/main" val="30299949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253EEB64-67BC-4837-8412-F99E347067FA}"/>
              </a:ext>
            </a:extLst>
          </p:cNvPr>
          <p:cNvPicPr>
            <a:picLocks noChangeAspect="1"/>
          </p:cNvPicPr>
          <p:nvPr/>
        </p:nvPicPr>
        <p:blipFill>
          <a:blip r:embed="rId2"/>
          <a:stretch>
            <a:fillRect/>
          </a:stretch>
        </p:blipFill>
        <p:spPr>
          <a:xfrm>
            <a:off x="559350" y="346496"/>
            <a:ext cx="8407368" cy="6252772"/>
          </a:xfrm>
          <a:prstGeom prst="rect">
            <a:avLst/>
          </a:prstGeom>
        </p:spPr>
      </p:pic>
    </p:spTree>
    <p:extLst>
      <p:ext uri="{BB962C8B-B14F-4D97-AF65-F5344CB8AC3E}">
        <p14:creationId xmlns:p14="http://schemas.microsoft.com/office/powerpoint/2010/main" val="3127303612"/>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114</TotalTime>
  <Words>389</Words>
  <Application>Microsoft Office PowerPoint</Application>
  <PresentationFormat>Grand écran</PresentationFormat>
  <Paragraphs>22</Paragraphs>
  <Slides>8</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8</vt:i4>
      </vt:variant>
    </vt:vector>
  </HeadingPairs>
  <TitlesOfParts>
    <vt:vector size="12" baseType="lpstr">
      <vt:lpstr>Arial</vt:lpstr>
      <vt:lpstr>Calibri</vt:lpstr>
      <vt:lpstr>Calibri Light</vt:lpstr>
      <vt:lpstr>Thème Office</vt:lpstr>
      <vt:lpstr>Présentation PowerPoint</vt:lpstr>
      <vt:lpstr>Présentation PowerPoint</vt:lpstr>
      <vt:lpstr>Présentation PowerPoint</vt:lpstr>
      <vt:lpstr>Exercice </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JEREMY SENABRE</dc:creator>
  <cp:lastModifiedBy>JEREMY SENABRE</cp:lastModifiedBy>
  <cp:revision>2</cp:revision>
  <dcterms:created xsi:type="dcterms:W3CDTF">2022-01-02T05:38:46Z</dcterms:created>
  <dcterms:modified xsi:type="dcterms:W3CDTF">2022-01-02T08:15:54Z</dcterms:modified>
</cp:coreProperties>
</file>