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6E80E5-3343-F7F0-2B04-8CD88C60D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B15579-334F-E3DD-F8A0-CCC83C641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326FA-9699-E532-A9E9-73C2EE1A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308A8-4CD1-39FA-7268-B3375370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CE1C3E-2FD0-9069-8972-C69D7AA9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41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A9C605-817F-6E37-5015-BC40A772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A30C9C-4C05-824B-5213-2BEE30C0B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3A3CCC-93B1-57B4-D0F7-22AED24C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AAA505-3EDA-958D-2BE4-23327F703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4C28F0-F220-CFC6-6A0F-4D1811F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38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BE1F12-6231-5249-B881-FACBEC9F1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D8B38B-A0BE-8A2E-F77B-E767B56C1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420FF9-A992-127F-A43A-523600F7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F339F0-D2E5-042A-AA8A-78926ABE4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006360-9606-C41A-4455-F308E908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13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FA2FC-95AB-9083-AD33-C63801B56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3D71FD-B356-4E6C-0B07-166F218E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CE4A0F-1745-FB28-8729-31B5D6E07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D53579-8928-F6D6-8E6B-1F362579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1DD124-FACB-5541-9C3D-7F48B1EF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260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FE45AA-22A6-B7A8-61A5-8BE95653D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4838A-C0F6-C165-72CB-B0858E17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99B132-F9E5-EDC8-87FC-D10D5244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5C8211-801B-9541-BD07-62905AA5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C59F76-A6F2-667A-E330-A438DF41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955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753500-B504-6D4A-CCF0-1E0B7B18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E0EB12-B032-BD62-95CB-C7AE4A4F7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2A8EB2-2677-F971-7703-418B67CE6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22D59-6C3C-65F3-526E-13D0FAA0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CCBEE7-BE0C-6A4E-3942-A3F17660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65874F-3E77-CF74-7F96-15B7030C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38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CAB60-F9C5-49E2-1E41-EB2FBAB1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5C961C-4467-001A-2D95-FAEE8F1CF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A94A8C-52D6-6327-3D54-C003AB69E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F4ED4F-7A06-28B6-23F8-C07180D6A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EE9CBE-6C7B-3347-1F27-DA2B2F6CF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EE6031-0FBD-4F9D-0D03-7B83F9B8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51BEE2-1B9A-67DC-D0EA-1999C394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4E3D4C-DFAA-3421-9D0C-BD0FE2DC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14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291E3C-785C-CB45-9013-29A07B35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27D694-28D8-D303-1215-A7186EE8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B72597-FBEB-53A4-E11F-25AB1EAD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A2D050-2EEA-BAA9-4B2D-DD3A02F7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397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E44B3B-1BA3-5210-23DA-3EB901A9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914939-5869-E3C7-3DE1-243DD06A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85124C-ECCB-1582-3CBA-AE5A8536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99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5FD58-B0D3-93FD-9132-D8B187FA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7499B4-AB38-90B0-0A8C-753669202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E60ABB-A96A-D2C4-BF67-4BD3E3993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CC4957-6149-4BBD-C471-D091255E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310324-B35A-C0BB-E336-6BAA5C08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6C05CE-B1A4-680A-4D49-B3F376D0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741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B09277-7A54-AE89-1D9E-ED8AFB88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F7B2888-58C8-D240-74C1-38A2DE553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E9871A-52AC-F88A-A3CA-AE58B6EB3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DF40DC-6917-19D9-2D7E-77D27B3A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0E8E22-3BAA-1F83-5D21-3169E122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2D6F07-A031-320D-9D27-D86A33FE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362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78BC6F-3EA2-F065-AB21-AA49C052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4B2A2E-0795-0F3D-AA89-967544765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6DD7D4-6129-679F-F2C3-4C32DE574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12A52-093F-400C-A7AB-A1C40263DA0F}" type="datetimeFigureOut">
              <a:rPr lang="fr-FR" smtClean="0"/>
              <a:t>20/03/2025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8F50B9-1131-34DC-814C-0F361C526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28EFCE-2BD6-151D-2B4A-7B93B3A0E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78EA-FC96-41E6-831F-B5987AFEFCA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50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A88E3AD-4178-4B53-E617-D578BCC0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884" y="224142"/>
            <a:ext cx="1886712" cy="187580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8C7144C-77A5-1556-4AD1-AFECED118A45}"/>
              </a:ext>
            </a:extLst>
          </p:cNvPr>
          <p:cNvSpPr txBox="1"/>
          <p:nvPr/>
        </p:nvSpPr>
        <p:spPr>
          <a:xfrm>
            <a:off x="369078" y="224142"/>
            <a:ext cx="5505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NOM :</a:t>
            </a:r>
          </a:p>
          <a:p>
            <a:r>
              <a:rPr lang="fr-FR" sz="2400" b="1" dirty="0"/>
              <a:t>Prénom :</a:t>
            </a:r>
          </a:p>
          <a:p>
            <a:r>
              <a:rPr lang="fr-FR" sz="2400" b="1" dirty="0"/>
              <a:t>Classe </a:t>
            </a:r>
            <a:r>
              <a:rPr lang="fr-FR" b="1" dirty="0"/>
              <a:t>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1AB605C-6041-C371-CA9D-0846C92B935B}"/>
              </a:ext>
            </a:extLst>
          </p:cNvPr>
          <p:cNvSpPr txBox="1"/>
          <p:nvPr/>
        </p:nvSpPr>
        <p:spPr>
          <a:xfrm>
            <a:off x="2006082" y="2725098"/>
            <a:ext cx="7585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Oral de restitution de ma seconde période de stage</a:t>
            </a:r>
          </a:p>
          <a:p>
            <a:pPr algn="ctr"/>
            <a:r>
              <a:rPr lang="fr-FR" sz="2800" dirty="0"/>
              <a:t>Du 10/02/2025 au 22/02/2025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A8AC4A3-962E-E9A3-A33C-06E7B60E6756}"/>
              </a:ext>
            </a:extLst>
          </p:cNvPr>
          <p:cNvSpPr txBox="1"/>
          <p:nvPr/>
        </p:nvSpPr>
        <p:spPr>
          <a:xfrm>
            <a:off x="709127" y="5085184"/>
            <a:ext cx="5784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Nom de l’organisation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B98B8DE-6F10-8D5D-AA8B-411CB0DE1F15}"/>
              </a:ext>
            </a:extLst>
          </p:cNvPr>
          <p:cNvSpPr txBox="1"/>
          <p:nvPr/>
        </p:nvSpPr>
        <p:spPr>
          <a:xfrm>
            <a:off x="8114522" y="5239778"/>
            <a:ext cx="33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LOGO, image de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236197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143C5-1313-EF69-0AA9-E0949D8C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60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fr-FR" b="1" dirty="0"/>
              <a:t>Présentation de l’organisation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C3B94A2-B810-3E97-1506-12F712403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20357"/>
              </p:ext>
            </p:extLst>
          </p:nvPr>
        </p:nvGraphicFramePr>
        <p:xfrm>
          <a:off x="1363358" y="1457423"/>
          <a:ext cx="9465284" cy="474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762">
                  <a:extLst>
                    <a:ext uri="{9D8B030D-6E8A-4147-A177-3AD203B41FA5}">
                      <a16:colId xmlns:a16="http://schemas.microsoft.com/office/drawing/2014/main" val="2838187797"/>
                    </a:ext>
                  </a:extLst>
                </a:gridCol>
                <a:gridCol w="5169522">
                  <a:extLst>
                    <a:ext uri="{9D8B030D-6E8A-4147-A177-3AD203B41FA5}">
                      <a16:colId xmlns:a16="http://schemas.microsoft.com/office/drawing/2014/main" val="1806741861"/>
                    </a:ext>
                  </a:extLst>
                </a:gridCol>
              </a:tblGrid>
              <a:tr h="470689">
                <a:tc>
                  <a:txBody>
                    <a:bodyPr/>
                    <a:lstStyle/>
                    <a:p>
                      <a:r>
                        <a:rPr lang="fr-FR" sz="2000" dirty="0"/>
                        <a:t>NOM DE L’ORGANISATION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619681"/>
                  </a:ext>
                </a:extLst>
              </a:tr>
              <a:tr h="470689">
                <a:tc>
                  <a:txBody>
                    <a:bodyPr/>
                    <a:lstStyle/>
                    <a:p>
                      <a:r>
                        <a:rPr lang="fr-FR" sz="2000" dirty="0"/>
                        <a:t>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33856"/>
                  </a:ext>
                </a:extLst>
              </a:tr>
              <a:tr h="470689">
                <a:tc>
                  <a:txBody>
                    <a:bodyPr/>
                    <a:lstStyle/>
                    <a:p>
                      <a:r>
                        <a:rPr lang="fr-FR" sz="2000" dirty="0"/>
                        <a:t>ACTIVITÉ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375749"/>
                  </a:ext>
                </a:extLst>
              </a:tr>
              <a:tr h="470689">
                <a:tc>
                  <a:txBody>
                    <a:bodyPr/>
                    <a:lstStyle/>
                    <a:p>
                      <a:r>
                        <a:rPr lang="fr-FR" sz="2000" dirty="0"/>
                        <a:t>EFFECTIF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733930"/>
                  </a:ext>
                </a:extLst>
              </a:tr>
              <a:tr h="1194826">
                <a:tc>
                  <a:txBody>
                    <a:bodyPr/>
                    <a:lstStyle/>
                    <a:p>
                      <a:r>
                        <a:rPr lang="fr-FR" sz="2000" dirty="0"/>
                        <a:t>TYPE D’ORGANISATION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Entreprise</a:t>
                      </a:r>
                    </a:p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Association</a:t>
                      </a:r>
                    </a:p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Administration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428499"/>
                  </a:ext>
                </a:extLst>
              </a:tr>
              <a:tr h="1194826">
                <a:tc>
                  <a:txBody>
                    <a:bodyPr/>
                    <a:lstStyle/>
                    <a:p>
                      <a:r>
                        <a:rPr lang="fr-FR" sz="2000" dirty="0"/>
                        <a:t>NATURE DE LA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Biens</a:t>
                      </a:r>
                    </a:p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Services marchands</a:t>
                      </a:r>
                    </a:p>
                    <a:p>
                      <a:r>
                        <a:rPr lang="fr-FR" sz="20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sz="2000" dirty="0"/>
                        <a:t>Services non marchands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19203"/>
                  </a:ext>
                </a:extLst>
              </a:tr>
              <a:tr h="470689">
                <a:tc>
                  <a:txBody>
                    <a:bodyPr/>
                    <a:lstStyle/>
                    <a:p>
                      <a:r>
                        <a:rPr lang="fr-FR" sz="2000" dirty="0"/>
                        <a:t>VOTRE TUTEUR/RESPONSABLE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98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2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D70A6-E44E-EC2F-B166-A1CB418C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b="1" dirty="0"/>
              <a:t>2. Présentation des principales activités réalisées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5C187BD-6FC6-EAD4-1C9B-1028A8B012BA}"/>
              </a:ext>
            </a:extLst>
          </p:cNvPr>
          <p:cNvSpPr txBox="1"/>
          <p:nvPr/>
        </p:nvSpPr>
        <p:spPr>
          <a:xfrm>
            <a:off x="6466115" y="1922105"/>
            <a:ext cx="4348065" cy="3237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518413E-1946-DDF2-3BA5-6A5A9DCEB67B}"/>
              </a:ext>
            </a:extLst>
          </p:cNvPr>
          <p:cNvSpPr txBox="1"/>
          <p:nvPr/>
        </p:nvSpPr>
        <p:spPr>
          <a:xfrm>
            <a:off x="755781" y="1922104"/>
            <a:ext cx="4348065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Principales activités réalisées et/ou observées durant mon stage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00CF3D-A2D4-BDB0-6291-930FBFA4B440}"/>
              </a:ext>
            </a:extLst>
          </p:cNvPr>
          <p:cNvSpPr txBox="1"/>
          <p:nvPr/>
        </p:nvSpPr>
        <p:spPr>
          <a:xfrm>
            <a:off x="6176867" y="1922103"/>
            <a:ext cx="4945223" cy="2400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Matériels/outils/machines/logiciels utilisés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92AF5EF-8CA5-0910-3941-C89B53A5425D}"/>
              </a:ext>
            </a:extLst>
          </p:cNvPr>
          <p:cNvSpPr txBox="1"/>
          <p:nvPr/>
        </p:nvSpPr>
        <p:spPr>
          <a:xfrm>
            <a:off x="3858211" y="5327780"/>
            <a:ext cx="4063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Vous pouvez illustrer vos propos de photos</a:t>
            </a:r>
          </a:p>
        </p:txBody>
      </p:sp>
    </p:spTree>
    <p:extLst>
      <p:ext uri="{BB962C8B-B14F-4D97-AF65-F5344CB8AC3E}">
        <p14:creationId xmlns:p14="http://schemas.microsoft.com/office/powerpoint/2010/main" val="150650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26A4D65-94A0-8A2F-1604-15570E0EE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-89715"/>
            <a:ext cx="10515600" cy="1325563"/>
          </a:xfrm>
        </p:spPr>
        <p:txBody>
          <a:bodyPr/>
          <a:lstStyle/>
          <a:p>
            <a:pPr algn="just"/>
            <a:r>
              <a:rPr lang="fr-FR" b="1" dirty="0"/>
              <a:t>3. Présentation d’une activité marquante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137C34E-EA58-F160-4DD8-9B250672C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48421"/>
              </p:ext>
            </p:extLst>
          </p:nvPr>
        </p:nvGraphicFramePr>
        <p:xfrm>
          <a:off x="802432" y="927937"/>
          <a:ext cx="1080485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425">
                  <a:extLst>
                    <a:ext uri="{9D8B030D-6E8A-4147-A177-3AD203B41FA5}">
                      <a16:colId xmlns:a16="http://schemas.microsoft.com/office/drawing/2014/main" val="1560700793"/>
                    </a:ext>
                  </a:extLst>
                </a:gridCol>
                <a:gridCol w="5402425">
                  <a:extLst>
                    <a:ext uri="{9D8B030D-6E8A-4147-A177-3AD203B41FA5}">
                      <a16:colId xmlns:a16="http://schemas.microsoft.com/office/drawing/2014/main" val="1508834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NOM DE L’ACTIVITÉ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8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DURÉE DE L’ACTIVITÉ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7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FRÉQUENCE DE L’ACTIVITÉ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dirty="0"/>
                        <a:t>Quotidienne</a:t>
                      </a:r>
                    </a:p>
                    <a:p>
                      <a:r>
                        <a:rPr lang="fr-FR" sz="18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dirty="0"/>
                        <a:t>Exceptionnelle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258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PERSONNE À L’ORIGINE DE LA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dirty="0"/>
                        <a:t>Tuteur</a:t>
                      </a:r>
                    </a:p>
                    <a:p>
                      <a:r>
                        <a:rPr lang="fr-FR" sz="1800" dirty="0">
                          <a:sym typeface="Wingdings" panose="05000000000000000000" pitchFamily="2" charset="2"/>
                        </a:rPr>
                        <a:t> </a:t>
                      </a:r>
                      <a:r>
                        <a:rPr lang="fr-FR" dirty="0"/>
                        <a:t>Collègue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4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PRINCIPALES ÉTAPES DE MON ACTIVITÉ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Lister dans l’ordre chronologique toutes les étapes nécessaires à la réalisation de votre activité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67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DIFFICULTÉS RENCONTRÉES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189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POINT DE VIGILANCE (sécurité notamment)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59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2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AABB4-A040-652B-FF84-A5BE27423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445" y="11178"/>
            <a:ext cx="10515600" cy="1325563"/>
          </a:xfrm>
        </p:spPr>
        <p:txBody>
          <a:bodyPr/>
          <a:lstStyle/>
          <a:p>
            <a:r>
              <a:rPr lang="fr-FR" b="1" dirty="0"/>
              <a:t>4. Bilan de mon stage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50317B-2AF6-7F2C-61D8-F3CA091BE0A4}"/>
              </a:ext>
            </a:extLst>
          </p:cNvPr>
          <p:cNvSpPr txBox="1"/>
          <p:nvPr/>
        </p:nvSpPr>
        <p:spPr>
          <a:xfrm>
            <a:off x="923731" y="1416336"/>
            <a:ext cx="4357396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Ce que j’ai appris durant mon stage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5CB2D17-C00C-E901-A804-C13E5D6BB906}"/>
              </a:ext>
            </a:extLst>
          </p:cNvPr>
          <p:cNvSpPr txBox="1"/>
          <p:nvPr/>
        </p:nvSpPr>
        <p:spPr>
          <a:xfrm>
            <a:off x="6770085" y="1423075"/>
            <a:ext cx="4357396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Ce que j’ai apprécié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B5E7424-6669-5630-632B-A128B0782815}"/>
              </a:ext>
            </a:extLst>
          </p:cNvPr>
          <p:cNvSpPr txBox="1"/>
          <p:nvPr/>
        </p:nvSpPr>
        <p:spPr>
          <a:xfrm>
            <a:off x="3839547" y="4021494"/>
            <a:ext cx="4357396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Ce que j’améliorerais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46083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Grand écran</PresentationFormat>
  <Paragraphs>66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de l’organisation </vt:lpstr>
      <vt:lpstr>2. Présentation des principales activités réalisées</vt:lpstr>
      <vt:lpstr>3. Présentation d’une activité marquante</vt:lpstr>
      <vt:lpstr>4. Bilan de mon stage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</dc:creator>
  <cp:lastModifiedBy>JEREMY</cp:lastModifiedBy>
  <cp:revision>1</cp:revision>
  <dcterms:created xsi:type="dcterms:W3CDTF">2025-03-20T05:39:23Z</dcterms:created>
  <dcterms:modified xsi:type="dcterms:W3CDTF">2025-03-20T05:39:51Z</dcterms:modified>
</cp:coreProperties>
</file>