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CBB388-B088-79EF-ABAB-5CC3D58C2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9D149DB-8B00-D9AE-D4B8-1E3E398CF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7CDB6D-8C53-8C15-E041-6156E70B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E38C-5C75-46D5-B371-2475E85EE838}" type="datetimeFigureOut">
              <a:rPr lang="fr-FR" smtClean="0"/>
              <a:t>21/09/2024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21528B-50D4-1FDB-831E-7259F3150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793728-59A1-AA06-673D-D76C5B45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5405-0BB9-4FF5-99CA-CA445A0298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13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3AC972-D314-27B2-489A-E462B4D13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BE0E272-30E8-ACE5-4CDD-DB02E5380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B29A80-07F8-68E1-8ED8-F6907AD9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E38C-5C75-46D5-B371-2475E85EE838}" type="datetimeFigureOut">
              <a:rPr lang="fr-FR" smtClean="0"/>
              <a:t>21/09/2024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E6206A-2548-2747-920F-E361B938F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89C521-5C9B-62A8-F9FE-BE5270192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5405-0BB9-4FF5-99CA-CA445A0298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86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1BBBB4E-DA90-6AA7-769F-F4E3C4A713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6E4849A-F71B-54F0-AE0D-71283C331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7F8063-22E7-0B7F-2600-248705CD7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E38C-5C75-46D5-B371-2475E85EE838}" type="datetimeFigureOut">
              <a:rPr lang="fr-FR" smtClean="0"/>
              <a:t>21/09/2024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2823ED-24D8-82D3-202D-4C96FEEAD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7C8E1C-6F47-7CF6-9D10-7466FD79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5405-0BB9-4FF5-99CA-CA445A0298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29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67A4B2-8014-012E-7166-C2C83D060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397B7A-C013-C4C4-9A5A-A4B285457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F5030F-6A6F-FE4A-AC1D-244130C24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E38C-5C75-46D5-B371-2475E85EE838}" type="datetimeFigureOut">
              <a:rPr lang="fr-FR" smtClean="0"/>
              <a:t>21/09/2024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42FA96-C5FE-7C85-99C7-4A36216DF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2265C0-6251-3ACE-7AE2-C19E8B401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5405-0BB9-4FF5-99CA-CA445A0298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38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834143-67AE-192D-3B69-41BE7022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F422EA-2E2E-43FB-118C-A26B413E7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40FB7E-5224-B348-595D-A6DB13E9F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E38C-5C75-46D5-B371-2475E85EE838}" type="datetimeFigureOut">
              <a:rPr lang="fr-FR" smtClean="0"/>
              <a:t>21/09/2024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08EFA1-868F-17BC-80EE-2BC4FA182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C0B0EE-EF26-F424-542D-47CE52818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5405-0BB9-4FF5-99CA-CA445A0298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69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9A2F73-EB74-8AB2-64EE-078623D86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B422C9-6DB9-37A9-C0CD-C26D27544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91DD29-1C89-C8C3-E565-6747B8E54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5F9A8A-BDE6-E172-2F97-225DC4106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E38C-5C75-46D5-B371-2475E85EE838}" type="datetimeFigureOut">
              <a:rPr lang="fr-FR" smtClean="0"/>
              <a:t>21/09/2024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C3A2D4-CB11-2768-D2D5-360B2FD64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395503-5401-6379-27CF-041E53682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5405-0BB9-4FF5-99CA-CA445A0298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64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DB20B7-2C5C-43A3-7D02-E49986FEB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00D688-475F-A49D-A213-25CB8AF75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5651B1-C339-AB13-C723-5F663103C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513B2CC-76E7-F433-678C-51038B2C2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46873BF-EE90-9C93-FC17-2CEAA7C0C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316E850-FF81-C62C-C928-DB88546A1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E38C-5C75-46D5-B371-2475E85EE838}" type="datetimeFigureOut">
              <a:rPr lang="fr-FR" smtClean="0"/>
              <a:t>21/09/2024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05C3FD5-9DC7-F1C5-4D10-25A14BB44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AA3C13E-BE3B-9FA7-739F-D67E549C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5405-0BB9-4FF5-99CA-CA445A0298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98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9C77AC-2E0B-EE4E-62D5-0E4BB0A13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AFF9A6E-3348-BAED-0F6A-B860E470F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E38C-5C75-46D5-B371-2475E85EE838}" type="datetimeFigureOut">
              <a:rPr lang="fr-FR" smtClean="0"/>
              <a:t>21/09/2024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B9D8C1B-F253-2AD4-0765-7990DC8A2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C8BEE1-EFA6-3D95-795B-7480FC33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5405-0BB9-4FF5-99CA-CA445A0298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63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5DF3212-B8F0-A7BC-851B-FB95737D3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E38C-5C75-46D5-B371-2475E85EE838}" type="datetimeFigureOut">
              <a:rPr lang="fr-FR" smtClean="0"/>
              <a:t>21/09/2024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1B18A26-8533-BFA3-CFFA-8923AFEB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E186BC-04B4-05B1-C24E-5754B355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5405-0BB9-4FF5-99CA-CA445A0298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314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057D6-4FB3-419D-B110-477AEC5B5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21682C-99BF-FF22-DC66-C6C866AD8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8E0332-D4D6-C0CE-94CC-F6F15552E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61952E-A659-0C0C-D321-9A980D7D8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E38C-5C75-46D5-B371-2475E85EE838}" type="datetimeFigureOut">
              <a:rPr lang="fr-FR" smtClean="0"/>
              <a:t>21/09/2024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3F7363-3F4B-A12E-038D-783024F1F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52B250-203F-3A54-DB2F-81DECE1FB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5405-0BB9-4FF5-99CA-CA445A0298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40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E1205B-FF68-E417-E588-C249345A4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532241D-97E0-3144-4CE6-BF59A940A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975A54-6231-0B0D-E8DE-0A2824792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8F3805-3439-2786-1228-0AFBDA4AE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E38C-5C75-46D5-B371-2475E85EE838}" type="datetimeFigureOut">
              <a:rPr lang="fr-FR" smtClean="0"/>
              <a:t>21/09/2024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240860-4E8E-0891-5B4A-1BD03367B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5346D2-9787-075B-59C2-C229CA7D5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5405-0BB9-4FF5-99CA-CA445A0298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85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062EBA-A4A6-551E-6FA6-6D2BB59AF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3CDBA3-7CD2-61FF-D77F-AEB5E0F2A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31A64A-4CE1-705A-2CDB-BA6D868DD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E38C-5C75-46D5-B371-2475E85EE838}" type="datetimeFigureOut">
              <a:rPr lang="fr-FR" smtClean="0"/>
              <a:t>21/09/2024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35B1AA-3880-CD36-811F-2F575E477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FDB5CA-4EBF-3B66-12F5-8AE247396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55405-0BB9-4FF5-99CA-CA445A0298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00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CFB151-E6F4-4547-F524-ACECB1D06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7908" y="263003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La réception des marchandises effectuées par un fournisseur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A3E6602-0699-9CF4-00F3-F79C90CFE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38" y="289709"/>
            <a:ext cx="2671909" cy="274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08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EF8D850-9C0C-65AC-21DD-697A282D5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5" y="408335"/>
            <a:ext cx="2066725" cy="137953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0DC3791-5A80-2775-1A0D-92A728F26B60}"/>
              </a:ext>
            </a:extLst>
          </p:cNvPr>
          <p:cNvSpPr txBox="1"/>
          <p:nvPr/>
        </p:nvSpPr>
        <p:spPr>
          <a:xfrm>
            <a:off x="2406498" y="400488"/>
            <a:ext cx="2507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Commande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Soit par téléphone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Soit par mail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Soit par courrier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EF94197-9204-1615-6349-506B467206BD}"/>
              </a:ext>
            </a:extLst>
          </p:cNvPr>
          <p:cNvSpPr txBox="1"/>
          <p:nvPr/>
        </p:nvSpPr>
        <p:spPr>
          <a:xfrm>
            <a:off x="2807166" y="1583456"/>
            <a:ext cx="1466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Bon de commande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46B5D408-2280-AD21-9D8A-B7A0A7D9E43C}"/>
              </a:ext>
            </a:extLst>
          </p:cNvPr>
          <p:cNvSpPr/>
          <p:nvPr/>
        </p:nvSpPr>
        <p:spPr>
          <a:xfrm>
            <a:off x="4959120" y="1352806"/>
            <a:ext cx="1855960" cy="58847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09C0258-B505-73CC-7DE1-2EC46B968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320" y="1918137"/>
            <a:ext cx="1370162" cy="90987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EE41C72-074E-329C-DF05-968AD0AB5C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344" y="247139"/>
            <a:ext cx="2433573" cy="152098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5C3852FB-6F9E-ED46-0D53-6AE00064B982}"/>
              </a:ext>
            </a:extLst>
          </p:cNvPr>
          <p:cNvSpPr txBox="1"/>
          <p:nvPr/>
        </p:nvSpPr>
        <p:spPr>
          <a:xfrm>
            <a:off x="9557143" y="4846232"/>
            <a:ext cx="200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Contrôles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3915EDB-1023-1CB8-128E-518EF1E85627}"/>
              </a:ext>
            </a:extLst>
          </p:cNvPr>
          <p:cNvSpPr txBox="1"/>
          <p:nvPr/>
        </p:nvSpPr>
        <p:spPr>
          <a:xfrm>
            <a:off x="10271911" y="1180771"/>
            <a:ext cx="146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Bon de réception (fournisseur)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6FA2245-7C3A-14D9-98E4-224165D48747}"/>
              </a:ext>
            </a:extLst>
          </p:cNvPr>
          <p:cNvSpPr txBox="1"/>
          <p:nvPr/>
        </p:nvSpPr>
        <p:spPr>
          <a:xfrm>
            <a:off x="10250031" y="2078006"/>
            <a:ext cx="146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Bon de livraison (client)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F2622F8-C1A8-2D12-8BCD-1D206F9193BF}"/>
              </a:ext>
            </a:extLst>
          </p:cNvPr>
          <p:cNvSpPr txBox="1"/>
          <p:nvPr/>
        </p:nvSpPr>
        <p:spPr>
          <a:xfrm>
            <a:off x="10271911" y="3105834"/>
            <a:ext cx="1466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Présence de la facture</a:t>
            </a:r>
          </a:p>
        </p:txBody>
      </p:sp>
      <p:sp>
        <p:nvSpPr>
          <p:cNvPr id="19" name="Flèche : bas 18">
            <a:extLst>
              <a:ext uri="{FF2B5EF4-FFF2-40B4-BE49-F238E27FC236}">
                <a16:creationId xmlns:a16="http://schemas.microsoft.com/office/drawing/2014/main" id="{0742EFD9-AEF8-DAD6-F49B-746A20D71B48}"/>
              </a:ext>
            </a:extLst>
          </p:cNvPr>
          <p:cNvSpPr/>
          <p:nvPr/>
        </p:nvSpPr>
        <p:spPr>
          <a:xfrm rot="20114870">
            <a:off x="9458206" y="1885743"/>
            <a:ext cx="525101" cy="239241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CCDD4E2-7BD5-726C-5414-C4F9353EA7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926" y="5237374"/>
            <a:ext cx="1427142" cy="1122685"/>
          </a:xfrm>
          <a:prstGeom prst="rect">
            <a:avLst/>
          </a:prstGeom>
        </p:spPr>
      </p:pic>
      <p:sp>
        <p:nvSpPr>
          <p:cNvPr id="22" name="Flèche : bas 21">
            <a:extLst>
              <a:ext uri="{FF2B5EF4-FFF2-40B4-BE49-F238E27FC236}">
                <a16:creationId xmlns:a16="http://schemas.microsoft.com/office/drawing/2014/main" id="{F7B43B5F-8A96-1BF9-06B1-72087E17BCA4}"/>
              </a:ext>
            </a:extLst>
          </p:cNvPr>
          <p:cNvSpPr/>
          <p:nvPr/>
        </p:nvSpPr>
        <p:spPr>
          <a:xfrm rot="6348686">
            <a:off x="8567107" y="3905346"/>
            <a:ext cx="537499" cy="16871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 : bas 22">
            <a:extLst>
              <a:ext uri="{FF2B5EF4-FFF2-40B4-BE49-F238E27FC236}">
                <a16:creationId xmlns:a16="http://schemas.microsoft.com/office/drawing/2014/main" id="{BEB99490-5EE4-A329-0C16-36775D55B170}"/>
              </a:ext>
            </a:extLst>
          </p:cNvPr>
          <p:cNvSpPr/>
          <p:nvPr/>
        </p:nvSpPr>
        <p:spPr>
          <a:xfrm rot="4860547">
            <a:off x="8576781" y="4843261"/>
            <a:ext cx="537499" cy="16871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6E71B456-96F9-8FBC-0416-A53D7D0D25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606" y="138222"/>
            <a:ext cx="1400252" cy="88916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89F29968-E35B-2C78-EECB-03E7372FC31C}"/>
              </a:ext>
            </a:extLst>
          </p:cNvPr>
          <p:cNvSpPr txBox="1"/>
          <p:nvPr/>
        </p:nvSpPr>
        <p:spPr>
          <a:xfrm>
            <a:off x="5042401" y="1027382"/>
            <a:ext cx="146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Planning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5B85D52-FB2D-DAD4-AB92-5970FC652B6A}"/>
              </a:ext>
            </a:extLst>
          </p:cNvPr>
          <p:cNvSpPr txBox="1"/>
          <p:nvPr/>
        </p:nvSpPr>
        <p:spPr>
          <a:xfrm>
            <a:off x="9973603" y="497941"/>
            <a:ext cx="2000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Accueil et déchargement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AF18EFE-D3DF-8886-F657-CF69903F6740}"/>
              </a:ext>
            </a:extLst>
          </p:cNvPr>
          <p:cNvSpPr txBox="1"/>
          <p:nvPr/>
        </p:nvSpPr>
        <p:spPr>
          <a:xfrm>
            <a:off x="4910509" y="3398326"/>
            <a:ext cx="31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Contrôle qualitatif et quantitatif des colis livrés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CE58502-CF66-7F86-927A-A1B44AAF68EC}"/>
              </a:ext>
            </a:extLst>
          </p:cNvPr>
          <p:cNvSpPr txBox="1"/>
          <p:nvPr/>
        </p:nvSpPr>
        <p:spPr>
          <a:xfrm>
            <a:off x="4952933" y="5289571"/>
            <a:ext cx="31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Contrôle qualitatif et quantitatif des marchandises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7994ACF-355E-FAA9-3D00-07213952653E}"/>
              </a:ext>
            </a:extLst>
          </p:cNvPr>
          <p:cNvSpPr txBox="1"/>
          <p:nvPr/>
        </p:nvSpPr>
        <p:spPr>
          <a:xfrm>
            <a:off x="3587237" y="5239727"/>
            <a:ext cx="1466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Bon de livraison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4E1ABA8-4FE7-9084-711F-9DF2AB3AEAA2}"/>
              </a:ext>
            </a:extLst>
          </p:cNvPr>
          <p:cNvSpPr txBox="1"/>
          <p:nvPr/>
        </p:nvSpPr>
        <p:spPr>
          <a:xfrm>
            <a:off x="3605688" y="4384567"/>
            <a:ext cx="1466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Bon de commande</a:t>
            </a:r>
          </a:p>
        </p:txBody>
      </p:sp>
      <p:sp>
        <p:nvSpPr>
          <p:cNvPr id="32" name="Flèche : bas 31">
            <a:extLst>
              <a:ext uri="{FF2B5EF4-FFF2-40B4-BE49-F238E27FC236}">
                <a16:creationId xmlns:a16="http://schemas.microsoft.com/office/drawing/2014/main" id="{2AFBFB33-7BC0-B3BE-D5DD-1BE331A9AB83}"/>
              </a:ext>
            </a:extLst>
          </p:cNvPr>
          <p:cNvSpPr/>
          <p:nvPr/>
        </p:nvSpPr>
        <p:spPr>
          <a:xfrm rot="5400000">
            <a:off x="2575860" y="4325805"/>
            <a:ext cx="537499" cy="16871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877E20C-551C-7086-6A3E-BCE1BC0FDC38}"/>
              </a:ext>
            </a:extLst>
          </p:cNvPr>
          <p:cNvSpPr txBox="1"/>
          <p:nvPr/>
        </p:nvSpPr>
        <p:spPr>
          <a:xfrm>
            <a:off x="1887954" y="4307358"/>
            <a:ext cx="1982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Conformité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E736184F-8227-EF0B-5AC9-80E2D5CA47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022" y="4492987"/>
            <a:ext cx="981315" cy="736659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D2C08DB3-34BA-F349-306C-A6C78E4951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62" y="4523066"/>
            <a:ext cx="971926" cy="646331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21C68FF8-F7DA-C96F-BA24-4913E589A5B5}"/>
              </a:ext>
            </a:extLst>
          </p:cNvPr>
          <p:cNvSpPr txBox="1"/>
          <p:nvPr/>
        </p:nvSpPr>
        <p:spPr>
          <a:xfrm>
            <a:off x="5324884" y="3952749"/>
            <a:ext cx="234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Déchirure, enfoncement, humidité… Nombre de colis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0F23068-2F5A-BB15-1594-48573DF95B24}"/>
              </a:ext>
            </a:extLst>
          </p:cNvPr>
          <p:cNvSpPr txBox="1"/>
          <p:nvPr/>
        </p:nvSpPr>
        <p:spPr>
          <a:xfrm>
            <a:off x="355619" y="4374864"/>
            <a:ext cx="1466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Bons de livraison/</a:t>
            </a:r>
          </a:p>
          <a:p>
            <a:pPr algn="ctr"/>
            <a:r>
              <a:rPr lang="fr-FR" b="1" dirty="0">
                <a:solidFill>
                  <a:srgbClr val="FF0000"/>
                </a:solidFill>
              </a:rPr>
              <a:t>réception (client)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33DE581F-3218-3721-865C-566C9D6914CE}"/>
              </a:ext>
            </a:extLst>
          </p:cNvPr>
          <p:cNvSpPr txBox="1"/>
          <p:nvPr/>
        </p:nvSpPr>
        <p:spPr>
          <a:xfrm>
            <a:off x="121757" y="5571286"/>
            <a:ext cx="1982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Signature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D9444E15-73E3-1B6F-9005-E3B272AB11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245" y="5926292"/>
            <a:ext cx="602755" cy="852333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C0BFAEDE-ADD1-E884-B661-DB50D9368A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82" y="5886058"/>
            <a:ext cx="678263" cy="948001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C9F9CD92-76E7-041B-ACD0-F8322F970BD7}"/>
              </a:ext>
            </a:extLst>
          </p:cNvPr>
          <p:cNvSpPr txBox="1"/>
          <p:nvPr/>
        </p:nvSpPr>
        <p:spPr>
          <a:xfrm>
            <a:off x="6995025" y="6176632"/>
            <a:ext cx="3209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Référence, désignation, qualités commandées/livrée, l’état général des marchandises</a:t>
            </a:r>
          </a:p>
        </p:txBody>
      </p:sp>
      <p:sp>
        <p:nvSpPr>
          <p:cNvPr id="48" name="Flèche : bas 47">
            <a:extLst>
              <a:ext uri="{FF2B5EF4-FFF2-40B4-BE49-F238E27FC236}">
                <a16:creationId xmlns:a16="http://schemas.microsoft.com/office/drawing/2014/main" id="{8FA42F97-A6D1-02DE-7A12-2D6F1EEAC6CA}"/>
              </a:ext>
            </a:extLst>
          </p:cNvPr>
          <p:cNvSpPr/>
          <p:nvPr/>
        </p:nvSpPr>
        <p:spPr>
          <a:xfrm rot="10800000" flipH="1">
            <a:off x="914676" y="3565723"/>
            <a:ext cx="337813" cy="7425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21BC2AFE-A90C-F6CF-2479-86CC10E6D917}"/>
              </a:ext>
            </a:extLst>
          </p:cNvPr>
          <p:cNvSpPr txBox="1"/>
          <p:nvPr/>
        </p:nvSpPr>
        <p:spPr>
          <a:xfrm>
            <a:off x="118780" y="3081952"/>
            <a:ext cx="1982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Entrée en stock</a:t>
            </a:r>
          </a:p>
        </p:txBody>
      </p:sp>
    </p:spTree>
    <p:extLst>
      <p:ext uri="{BB962C8B-B14F-4D97-AF65-F5344CB8AC3E}">
        <p14:creationId xmlns:p14="http://schemas.microsoft.com/office/powerpoint/2010/main" val="357421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5" grpId="0"/>
      <p:bldP spid="16" grpId="0"/>
      <p:bldP spid="17" grpId="0"/>
      <p:bldP spid="18" grpId="0"/>
      <p:bldP spid="19" grpId="0" animBg="1"/>
      <p:bldP spid="22" grpId="0" animBg="1"/>
      <p:bldP spid="23" grpId="0" animBg="1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4" grpId="0"/>
      <p:bldP spid="39" grpId="0"/>
      <p:bldP spid="40" grpId="0"/>
      <p:bldP spid="41" grpId="0"/>
      <p:bldP spid="47" grpId="0"/>
      <p:bldP spid="48" grpId="0" animBg="1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D36652-F7F4-890A-D7E6-4B0FFACE7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traitement des anomalies de livraison d’un fournisseur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1B786E9-F4ED-B26F-0A4B-791414E68FBD}"/>
              </a:ext>
            </a:extLst>
          </p:cNvPr>
          <p:cNvSpPr txBox="1"/>
          <p:nvPr/>
        </p:nvSpPr>
        <p:spPr>
          <a:xfrm>
            <a:off x="588475" y="5375618"/>
            <a:ext cx="2996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Inscrire l’anomalie sur le bon de livraison</a:t>
            </a:r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815D5BBE-321A-504D-C9D3-BC0817B4C287}"/>
              </a:ext>
            </a:extLst>
          </p:cNvPr>
          <p:cNvSpPr/>
          <p:nvPr/>
        </p:nvSpPr>
        <p:spPr>
          <a:xfrm>
            <a:off x="1652256" y="2912952"/>
            <a:ext cx="525101" cy="103209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AE24998-E45C-55E5-84CF-6E88C5EF5E7A}"/>
              </a:ext>
            </a:extLst>
          </p:cNvPr>
          <p:cNvSpPr txBox="1"/>
          <p:nvPr/>
        </p:nvSpPr>
        <p:spPr>
          <a:xfrm>
            <a:off x="357610" y="4209861"/>
            <a:ext cx="1557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Refuser la livraison partiellement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8B0E8FE-DC66-9AD0-9B04-20DB18B83A7C}"/>
              </a:ext>
            </a:extLst>
          </p:cNvPr>
          <p:cNvSpPr txBox="1"/>
          <p:nvPr/>
        </p:nvSpPr>
        <p:spPr>
          <a:xfrm>
            <a:off x="2295051" y="4209861"/>
            <a:ext cx="1557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Refuser la livraison intégralement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BD11F2E-D032-979C-A535-337871D273D3}"/>
              </a:ext>
            </a:extLst>
          </p:cNvPr>
          <p:cNvSpPr txBox="1"/>
          <p:nvPr/>
        </p:nvSpPr>
        <p:spPr>
          <a:xfrm>
            <a:off x="4291340" y="1852207"/>
            <a:ext cx="2996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Colis manquants à l’arrivée du fournisseur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7A3A536-B2BC-094B-921A-1E48162E42DA}"/>
              </a:ext>
            </a:extLst>
          </p:cNvPr>
          <p:cNvSpPr txBox="1"/>
          <p:nvPr/>
        </p:nvSpPr>
        <p:spPr>
          <a:xfrm>
            <a:off x="588475" y="6021949"/>
            <a:ext cx="2996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Le fournisseur reprendra contact avec nous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868DE5C-A516-8904-9088-E7579083EA91}"/>
              </a:ext>
            </a:extLst>
          </p:cNvPr>
          <p:cNvSpPr txBox="1"/>
          <p:nvPr/>
        </p:nvSpPr>
        <p:spPr>
          <a:xfrm>
            <a:off x="416457" y="1804956"/>
            <a:ext cx="2996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Colis abîmés, humides, colis pour lesquels nous ne sommes pas destinataire</a:t>
            </a:r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D21F9E87-8DB6-21D9-E250-5BADE480B8C6}"/>
              </a:ext>
            </a:extLst>
          </p:cNvPr>
          <p:cNvSpPr/>
          <p:nvPr/>
        </p:nvSpPr>
        <p:spPr>
          <a:xfrm>
            <a:off x="5527137" y="2753928"/>
            <a:ext cx="525101" cy="103209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F1AE69E-417C-34E3-A2AA-5334058B6326}"/>
              </a:ext>
            </a:extLst>
          </p:cNvPr>
          <p:cNvSpPr txBox="1"/>
          <p:nvPr/>
        </p:nvSpPr>
        <p:spPr>
          <a:xfrm>
            <a:off x="4938663" y="4200684"/>
            <a:ext cx="1557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Accepter la livraison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1E6AEF5-B450-BA19-2D53-D1048E19B483}"/>
              </a:ext>
            </a:extLst>
          </p:cNvPr>
          <p:cNvSpPr txBox="1"/>
          <p:nvPr/>
        </p:nvSpPr>
        <p:spPr>
          <a:xfrm>
            <a:off x="4291340" y="5261676"/>
            <a:ext cx="2996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Inscrire l’anomalie sur le bon de livraison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22242F8-A38D-568E-DE13-337F2511158A}"/>
              </a:ext>
            </a:extLst>
          </p:cNvPr>
          <p:cNvSpPr txBox="1"/>
          <p:nvPr/>
        </p:nvSpPr>
        <p:spPr>
          <a:xfrm>
            <a:off x="4323024" y="6021949"/>
            <a:ext cx="2996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Reprendre contact avec le fournisseur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B3F3EF9-EECB-3185-23D1-88F55E0393BE}"/>
              </a:ext>
            </a:extLst>
          </p:cNvPr>
          <p:cNvSpPr txBox="1"/>
          <p:nvPr/>
        </p:nvSpPr>
        <p:spPr>
          <a:xfrm>
            <a:off x="8247705" y="1793096"/>
            <a:ext cx="2996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Au contrôle des marchandises, erreurs de désignation, article en trop, manquant, casse</a:t>
            </a:r>
          </a:p>
        </p:txBody>
      </p:sp>
      <p:sp>
        <p:nvSpPr>
          <p:cNvPr id="19" name="Flèche : bas 18">
            <a:extLst>
              <a:ext uri="{FF2B5EF4-FFF2-40B4-BE49-F238E27FC236}">
                <a16:creationId xmlns:a16="http://schemas.microsoft.com/office/drawing/2014/main" id="{026A9C42-4048-BDD5-0FD6-12FCB84BF433}"/>
              </a:ext>
            </a:extLst>
          </p:cNvPr>
          <p:cNvSpPr/>
          <p:nvPr/>
        </p:nvSpPr>
        <p:spPr>
          <a:xfrm>
            <a:off x="9574036" y="3124667"/>
            <a:ext cx="525101" cy="103209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C931A4E-BCCC-8FF7-9434-D5CA596E615D}"/>
              </a:ext>
            </a:extLst>
          </p:cNvPr>
          <p:cNvSpPr txBox="1"/>
          <p:nvPr/>
        </p:nvSpPr>
        <p:spPr>
          <a:xfrm>
            <a:off x="8476305" y="4338346"/>
            <a:ext cx="2720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Contact du fournisseur dans les meilleurs délais, photos</a:t>
            </a:r>
          </a:p>
        </p:txBody>
      </p:sp>
      <p:sp>
        <p:nvSpPr>
          <p:cNvPr id="21" name="Flèche : bas 20">
            <a:extLst>
              <a:ext uri="{FF2B5EF4-FFF2-40B4-BE49-F238E27FC236}">
                <a16:creationId xmlns:a16="http://schemas.microsoft.com/office/drawing/2014/main" id="{619716AF-0BA6-D8AD-1E24-AD4EC1A122D9}"/>
              </a:ext>
            </a:extLst>
          </p:cNvPr>
          <p:cNvSpPr/>
          <p:nvPr/>
        </p:nvSpPr>
        <p:spPr>
          <a:xfrm>
            <a:off x="8772809" y="5320352"/>
            <a:ext cx="461726" cy="6463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B1F7E93-6987-66AE-BC38-DDFDAEF94F3B}"/>
              </a:ext>
            </a:extLst>
          </p:cNvPr>
          <p:cNvSpPr txBox="1"/>
          <p:nvPr/>
        </p:nvSpPr>
        <p:spPr>
          <a:xfrm>
            <a:off x="7967050" y="6025360"/>
            <a:ext cx="189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Retour/échange</a:t>
            </a:r>
          </a:p>
        </p:txBody>
      </p:sp>
      <p:sp>
        <p:nvSpPr>
          <p:cNvPr id="23" name="Flèche : bas 22">
            <a:extLst>
              <a:ext uri="{FF2B5EF4-FFF2-40B4-BE49-F238E27FC236}">
                <a16:creationId xmlns:a16="http://schemas.microsoft.com/office/drawing/2014/main" id="{8456D04E-F54E-D44D-40BA-A1756AE484A1}"/>
              </a:ext>
            </a:extLst>
          </p:cNvPr>
          <p:cNvSpPr/>
          <p:nvPr/>
        </p:nvSpPr>
        <p:spPr>
          <a:xfrm>
            <a:off x="10664976" y="5316941"/>
            <a:ext cx="461726" cy="6463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A1607A7-FF42-BB3F-7D42-AB0E17C2DE5E}"/>
              </a:ext>
            </a:extLst>
          </p:cNvPr>
          <p:cNvSpPr txBox="1"/>
          <p:nvPr/>
        </p:nvSpPr>
        <p:spPr>
          <a:xfrm>
            <a:off x="9859217" y="6021949"/>
            <a:ext cx="189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Nouvelle livraison</a:t>
            </a:r>
          </a:p>
        </p:txBody>
      </p:sp>
    </p:spTree>
    <p:extLst>
      <p:ext uri="{BB962C8B-B14F-4D97-AF65-F5344CB8AC3E}">
        <p14:creationId xmlns:p14="http://schemas.microsoft.com/office/powerpoint/2010/main" val="82715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 animBg="1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189</Words>
  <Application>Microsoft Office PowerPoint</Application>
  <PresentationFormat>Grand écran</PresentationFormat>
  <Paragraphs>37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La réception des marchandises effectuées par un fournisseur</vt:lpstr>
      <vt:lpstr>Présentation PowerPoint</vt:lpstr>
      <vt:lpstr>Le traitement des anomalies de livraison d’un fournisseur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JEREMY SENABRE</dc:creator>
  <cp:lastModifiedBy>JEREMY SENABRE</cp:lastModifiedBy>
  <cp:revision>3</cp:revision>
  <dcterms:created xsi:type="dcterms:W3CDTF">2024-09-21T04:03:37Z</dcterms:created>
  <dcterms:modified xsi:type="dcterms:W3CDTF">2024-09-21T05:18:07Z</dcterms:modified>
</cp:coreProperties>
</file>